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sldIdLst>
    <p:sldId id="269" r:id="rId2"/>
    <p:sldId id="316" r:id="rId3"/>
    <p:sldId id="317" r:id="rId4"/>
    <p:sldId id="323" r:id="rId5"/>
    <p:sldId id="318" r:id="rId6"/>
    <p:sldId id="319" r:id="rId7"/>
    <p:sldId id="320" r:id="rId8"/>
    <p:sldId id="321" r:id="rId9"/>
    <p:sldId id="322" r:id="rId10"/>
    <p:sldId id="324" r:id="rId11"/>
    <p:sldId id="325" r:id="rId12"/>
    <p:sldId id="326" r:id="rId13"/>
    <p:sldId id="327" r:id="rId14"/>
    <p:sldId id="328" r:id="rId15"/>
    <p:sldId id="329" r:id="rId16"/>
    <p:sldId id="332" r:id="rId17"/>
    <p:sldId id="333" r:id="rId18"/>
    <p:sldId id="33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8E4"/>
    <a:srgbClr val="FFCCFF"/>
    <a:srgbClr val="FF99FF"/>
    <a:srgbClr val="66FFFF"/>
    <a:srgbClr val="FFFF66"/>
    <a:srgbClr val="60D66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B79674-D79B-4456-B929-73BCA420125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51ADA7-32AC-4FE0-A1DA-666D52B1041C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Актуальность коррекционно-развивающей работы в условиях реализации ФОП ДО</a:t>
          </a:r>
          <a:endParaRPr lang="ru-RU" sz="2000" dirty="0">
            <a:solidFill>
              <a:schemeClr val="accent2">
                <a:lumMod val="50000"/>
              </a:schemeClr>
            </a:solidFill>
          </a:endParaRPr>
        </a:p>
      </dgm:t>
    </dgm:pt>
    <dgm:pt modelId="{FD258E43-9F79-4CC5-9786-4BE73366FEF0}" type="parTrans" cxnId="{69FDD16E-9931-4817-9B32-0EBAAE5DF5E3}">
      <dgm:prSet/>
      <dgm:spPr/>
      <dgm:t>
        <a:bodyPr/>
        <a:lstStyle/>
        <a:p>
          <a:endParaRPr lang="ru-RU" sz="2000">
            <a:solidFill>
              <a:schemeClr val="accent2">
                <a:lumMod val="50000"/>
              </a:schemeClr>
            </a:solidFill>
          </a:endParaRPr>
        </a:p>
      </dgm:t>
    </dgm:pt>
    <dgm:pt modelId="{1CDA7319-FA44-4B2D-BCC9-C542A72461D0}" type="sibTrans" cxnId="{69FDD16E-9931-4817-9B32-0EBAAE5DF5E3}">
      <dgm:prSet/>
      <dgm:spPr/>
      <dgm:t>
        <a:bodyPr/>
        <a:lstStyle/>
        <a:p>
          <a:endParaRPr lang="ru-RU" sz="2000">
            <a:solidFill>
              <a:schemeClr val="accent2">
                <a:lumMod val="50000"/>
              </a:schemeClr>
            </a:solidFill>
          </a:endParaRPr>
        </a:p>
      </dgm:t>
    </dgm:pt>
    <dgm:pt modelId="{42431FF4-4BE8-4925-8BFE-D7C0D0468849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Описание коррекционно-развивающей работы в содержательном разделе ОП ДО</a:t>
          </a:r>
          <a:endParaRPr lang="ru-RU" sz="2000" dirty="0">
            <a:solidFill>
              <a:schemeClr val="accent2">
                <a:lumMod val="50000"/>
              </a:schemeClr>
            </a:solidFill>
          </a:endParaRPr>
        </a:p>
      </dgm:t>
    </dgm:pt>
    <dgm:pt modelId="{CDA92B1B-0C07-40E0-810A-281C6B72AD99}" type="parTrans" cxnId="{B690EFC7-F1C5-48FE-801F-2AC720A8D50C}">
      <dgm:prSet/>
      <dgm:spPr/>
      <dgm:t>
        <a:bodyPr/>
        <a:lstStyle/>
        <a:p>
          <a:endParaRPr lang="ru-RU" sz="2000">
            <a:solidFill>
              <a:schemeClr val="accent2">
                <a:lumMod val="50000"/>
              </a:schemeClr>
            </a:solidFill>
          </a:endParaRPr>
        </a:p>
      </dgm:t>
    </dgm:pt>
    <dgm:pt modelId="{950DAB51-0A8B-4E2F-AF02-20556D3B5D2A}" type="sibTrans" cxnId="{B690EFC7-F1C5-48FE-801F-2AC720A8D50C}">
      <dgm:prSet/>
      <dgm:spPr/>
      <dgm:t>
        <a:bodyPr/>
        <a:lstStyle/>
        <a:p>
          <a:endParaRPr lang="ru-RU" sz="2000">
            <a:solidFill>
              <a:schemeClr val="accent2">
                <a:lumMod val="50000"/>
              </a:schemeClr>
            </a:solidFill>
          </a:endParaRPr>
        </a:p>
      </dgm:t>
    </dgm:pt>
    <dgm:pt modelId="{EEF55413-366E-4A84-87C4-819D403DA9BB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Разработка индивидуального маршрута психолого-педагогического сопровождения обучающегося</a:t>
          </a:r>
          <a:endParaRPr lang="ru-RU" sz="2000" dirty="0">
            <a:solidFill>
              <a:schemeClr val="accent2">
                <a:lumMod val="50000"/>
              </a:schemeClr>
            </a:solidFill>
          </a:endParaRPr>
        </a:p>
      </dgm:t>
    </dgm:pt>
    <dgm:pt modelId="{A40865E0-A148-4834-A396-D2736339A24C}" type="parTrans" cxnId="{61349118-4FD7-41DA-A451-E413F6013398}">
      <dgm:prSet/>
      <dgm:spPr/>
      <dgm:t>
        <a:bodyPr/>
        <a:lstStyle/>
        <a:p>
          <a:endParaRPr lang="ru-RU" sz="2000">
            <a:solidFill>
              <a:schemeClr val="accent2">
                <a:lumMod val="50000"/>
              </a:schemeClr>
            </a:solidFill>
          </a:endParaRPr>
        </a:p>
      </dgm:t>
    </dgm:pt>
    <dgm:pt modelId="{2A017D0A-B545-45A5-9A7C-B9BDD24BD59F}" type="sibTrans" cxnId="{61349118-4FD7-41DA-A451-E413F6013398}">
      <dgm:prSet/>
      <dgm:spPr/>
      <dgm:t>
        <a:bodyPr/>
        <a:lstStyle/>
        <a:p>
          <a:endParaRPr lang="ru-RU" sz="2000">
            <a:solidFill>
              <a:schemeClr val="accent2">
                <a:lumMod val="50000"/>
              </a:schemeClr>
            </a:solidFill>
          </a:endParaRPr>
        </a:p>
      </dgm:t>
    </dgm:pt>
    <dgm:pt modelId="{ACAA33FB-E105-42BF-89DB-8068363FA855}" type="pres">
      <dgm:prSet presAssocID="{92B79674-D79B-4456-B929-73BCA42012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DF6F3B-1FA4-40EE-852B-907AB98F8DCB}" type="pres">
      <dgm:prSet presAssocID="{9C51ADA7-32AC-4FE0-A1DA-666D52B1041C}" presName="parentLin" presStyleCnt="0"/>
      <dgm:spPr/>
    </dgm:pt>
    <dgm:pt modelId="{20D52267-9CE4-45E8-BCA9-5D1DF9164101}" type="pres">
      <dgm:prSet presAssocID="{9C51ADA7-32AC-4FE0-A1DA-666D52B1041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C578869-31BA-4125-9075-76087230B6C0}" type="pres">
      <dgm:prSet presAssocID="{9C51ADA7-32AC-4FE0-A1DA-666D52B1041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A19B0-162A-403F-AB1E-F5398DC2A250}" type="pres">
      <dgm:prSet presAssocID="{9C51ADA7-32AC-4FE0-A1DA-666D52B1041C}" presName="negativeSpace" presStyleCnt="0"/>
      <dgm:spPr/>
    </dgm:pt>
    <dgm:pt modelId="{C7B10A98-1719-4E3E-8636-5A0A8D687220}" type="pres">
      <dgm:prSet presAssocID="{9C51ADA7-32AC-4FE0-A1DA-666D52B1041C}" presName="childText" presStyleLbl="conFgAcc1" presStyleIdx="0" presStyleCnt="3">
        <dgm:presLayoutVars>
          <dgm:bulletEnabled val="1"/>
        </dgm:presLayoutVars>
      </dgm:prSet>
      <dgm:spPr/>
    </dgm:pt>
    <dgm:pt modelId="{7FF2D6B0-627D-4BBE-8CF3-65219D325CB1}" type="pres">
      <dgm:prSet presAssocID="{1CDA7319-FA44-4B2D-BCC9-C542A72461D0}" presName="spaceBetweenRectangles" presStyleCnt="0"/>
      <dgm:spPr/>
    </dgm:pt>
    <dgm:pt modelId="{C9269B19-571D-492C-80C8-C1233FD0D477}" type="pres">
      <dgm:prSet presAssocID="{42431FF4-4BE8-4925-8BFE-D7C0D0468849}" presName="parentLin" presStyleCnt="0"/>
      <dgm:spPr/>
    </dgm:pt>
    <dgm:pt modelId="{E8A41BD5-6145-4EC8-8779-7DDD29E2FE7F}" type="pres">
      <dgm:prSet presAssocID="{42431FF4-4BE8-4925-8BFE-D7C0D046884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DACD155-DDBC-4B70-BE2F-F1486EA76BAC}" type="pres">
      <dgm:prSet presAssocID="{42431FF4-4BE8-4925-8BFE-D7C0D046884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FA629-69EB-4BFB-BCBC-5449CB541391}" type="pres">
      <dgm:prSet presAssocID="{42431FF4-4BE8-4925-8BFE-D7C0D0468849}" presName="negativeSpace" presStyleCnt="0"/>
      <dgm:spPr/>
    </dgm:pt>
    <dgm:pt modelId="{EBD018FF-1C3D-487A-A118-92E2EDE4C2BB}" type="pres">
      <dgm:prSet presAssocID="{42431FF4-4BE8-4925-8BFE-D7C0D0468849}" presName="childText" presStyleLbl="conFgAcc1" presStyleIdx="1" presStyleCnt="3">
        <dgm:presLayoutVars>
          <dgm:bulletEnabled val="1"/>
        </dgm:presLayoutVars>
      </dgm:prSet>
      <dgm:spPr/>
    </dgm:pt>
    <dgm:pt modelId="{0FF3071D-DC82-4953-9723-936220643F0A}" type="pres">
      <dgm:prSet presAssocID="{950DAB51-0A8B-4E2F-AF02-20556D3B5D2A}" presName="spaceBetweenRectangles" presStyleCnt="0"/>
      <dgm:spPr/>
    </dgm:pt>
    <dgm:pt modelId="{4938EEFF-02BC-4957-BB62-E90AB44BA650}" type="pres">
      <dgm:prSet presAssocID="{EEF55413-366E-4A84-87C4-819D403DA9BB}" presName="parentLin" presStyleCnt="0"/>
      <dgm:spPr/>
    </dgm:pt>
    <dgm:pt modelId="{05093494-A924-4361-A35E-A1F8B084B07A}" type="pres">
      <dgm:prSet presAssocID="{EEF55413-366E-4A84-87C4-819D403DA9B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12B57C4-D9E0-449D-B321-031D82EE05D6}" type="pres">
      <dgm:prSet presAssocID="{EEF55413-366E-4A84-87C4-819D403DA9B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C2B66-8B0E-448A-B808-0476FD24E632}" type="pres">
      <dgm:prSet presAssocID="{EEF55413-366E-4A84-87C4-819D403DA9BB}" presName="negativeSpace" presStyleCnt="0"/>
      <dgm:spPr/>
    </dgm:pt>
    <dgm:pt modelId="{75CBF5F7-55F6-4E64-BC15-D738DA04E9C7}" type="pres">
      <dgm:prSet presAssocID="{EEF55413-366E-4A84-87C4-819D403DA9B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690EFC7-F1C5-48FE-801F-2AC720A8D50C}" srcId="{92B79674-D79B-4456-B929-73BCA4201258}" destId="{42431FF4-4BE8-4925-8BFE-D7C0D0468849}" srcOrd="1" destOrd="0" parTransId="{CDA92B1B-0C07-40E0-810A-281C6B72AD99}" sibTransId="{950DAB51-0A8B-4E2F-AF02-20556D3B5D2A}"/>
    <dgm:cxn modelId="{1D0672E0-96DE-4582-A4BD-EA797DA30941}" type="presOf" srcId="{9C51ADA7-32AC-4FE0-A1DA-666D52B1041C}" destId="{DC578869-31BA-4125-9075-76087230B6C0}" srcOrd="1" destOrd="0" presId="urn:microsoft.com/office/officeart/2005/8/layout/list1"/>
    <dgm:cxn modelId="{D272C889-12D5-46FF-B0F8-1BC6A1E38EFA}" type="presOf" srcId="{9C51ADA7-32AC-4FE0-A1DA-666D52B1041C}" destId="{20D52267-9CE4-45E8-BCA9-5D1DF9164101}" srcOrd="0" destOrd="0" presId="urn:microsoft.com/office/officeart/2005/8/layout/list1"/>
    <dgm:cxn modelId="{61349118-4FD7-41DA-A451-E413F6013398}" srcId="{92B79674-D79B-4456-B929-73BCA4201258}" destId="{EEF55413-366E-4A84-87C4-819D403DA9BB}" srcOrd="2" destOrd="0" parTransId="{A40865E0-A148-4834-A396-D2736339A24C}" sibTransId="{2A017D0A-B545-45A5-9A7C-B9BDD24BD59F}"/>
    <dgm:cxn modelId="{25EE665C-D383-4998-9CF0-DA10FFDE76F5}" type="presOf" srcId="{EEF55413-366E-4A84-87C4-819D403DA9BB}" destId="{312B57C4-D9E0-449D-B321-031D82EE05D6}" srcOrd="1" destOrd="0" presId="urn:microsoft.com/office/officeart/2005/8/layout/list1"/>
    <dgm:cxn modelId="{49987645-4196-4D23-A1BF-55428AC3E7E7}" type="presOf" srcId="{42431FF4-4BE8-4925-8BFE-D7C0D0468849}" destId="{E8A41BD5-6145-4EC8-8779-7DDD29E2FE7F}" srcOrd="0" destOrd="0" presId="urn:microsoft.com/office/officeart/2005/8/layout/list1"/>
    <dgm:cxn modelId="{F6EE1084-3014-4A0A-9658-5D6C1C1DCB49}" type="presOf" srcId="{EEF55413-366E-4A84-87C4-819D403DA9BB}" destId="{05093494-A924-4361-A35E-A1F8B084B07A}" srcOrd="0" destOrd="0" presId="urn:microsoft.com/office/officeart/2005/8/layout/list1"/>
    <dgm:cxn modelId="{9CDFB262-4AF2-4530-AAE0-B66B9AD04C07}" type="presOf" srcId="{92B79674-D79B-4456-B929-73BCA4201258}" destId="{ACAA33FB-E105-42BF-89DB-8068363FA855}" srcOrd="0" destOrd="0" presId="urn:microsoft.com/office/officeart/2005/8/layout/list1"/>
    <dgm:cxn modelId="{7CE61A1B-146A-49F6-92CD-54B744C937B4}" type="presOf" srcId="{42431FF4-4BE8-4925-8BFE-D7C0D0468849}" destId="{EDACD155-DDBC-4B70-BE2F-F1486EA76BAC}" srcOrd="1" destOrd="0" presId="urn:microsoft.com/office/officeart/2005/8/layout/list1"/>
    <dgm:cxn modelId="{69FDD16E-9931-4817-9B32-0EBAAE5DF5E3}" srcId="{92B79674-D79B-4456-B929-73BCA4201258}" destId="{9C51ADA7-32AC-4FE0-A1DA-666D52B1041C}" srcOrd="0" destOrd="0" parTransId="{FD258E43-9F79-4CC5-9786-4BE73366FEF0}" sibTransId="{1CDA7319-FA44-4B2D-BCC9-C542A72461D0}"/>
    <dgm:cxn modelId="{9DEDA69C-998F-40A0-B9F1-3E918C9B1833}" type="presParOf" srcId="{ACAA33FB-E105-42BF-89DB-8068363FA855}" destId="{F3DF6F3B-1FA4-40EE-852B-907AB98F8DCB}" srcOrd="0" destOrd="0" presId="urn:microsoft.com/office/officeart/2005/8/layout/list1"/>
    <dgm:cxn modelId="{111EC9EA-F271-490B-9B2F-23D76B6F8752}" type="presParOf" srcId="{F3DF6F3B-1FA4-40EE-852B-907AB98F8DCB}" destId="{20D52267-9CE4-45E8-BCA9-5D1DF9164101}" srcOrd="0" destOrd="0" presId="urn:microsoft.com/office/officeart/2005/8/layout/list1"/>
    <dgm:cxn modelId="{69C4A23D-C0BE-4382-AF0B-CBC04FB4DEED}" type="presParOf" srcId="{F3DF6F3B-1FA4-40EE-852B-907AB98F8DCB}" destId="{DC578869-31BA-4125-9075-76087230B6C0}" srcOrd="1" destOrd="0" presId="urn:microsoft.com/office/officeart/2005/8/layout/list1"/>
    <dgm:cxn modelId="{41A06672-D409-4ED8-B3FF-4E5E3B8B4D0A}" type="presParOf" srcId="{ACAA33FB-E105-42BF-89DB-8068363FA855}" destId="{DADA19B0-162A-403F-AB1E-F5398DC2A250}" srcOrd="1" destOrd="0" presId="urn:microsoft.com/office/officeart/2005/8/layout/list1"/>
    <dgm:cxn modelId="{5260DF43-68E2-4562-B805-27BDD02593C8}" type="presParOf" srcId="{ACAA33FB-E105-42BF-89DB-8068363FA855}" destId="{C7B10A98-1719-4E3E-8636-5A0A8D687220}" srcOrd="2" destOrd="0" presId="urn:microsoft.com/office/officeart/2005/8/layout/list1"/>
    <dgm:cxn modelId="{1C3BAE7D-5E1D-45AB-A2E2-C13B919E8FD7}" type="presParOf" srcId="{ACAA33FB-E105-42BF-89DB-8068363FA855}" destId="{7FF2D6B0-627D-4BBE-8CF3-65219D325CB1}" srcOrd="3" destOrd="0" presId="urn:microsoft.com/office/officeart/2005/8/layout/list1"/>
    <dgm:cxn modelId="{DE3AE715-FA15-42F5-BDD3-60AEFE226003}" type="presParOf" srcId="{ACAA33FB-E105-42BF-89DB-8068363FA855}" destId="{C9269B19-571D-492C-80C8-C1233FD0D477}" srcOrd="4" destOrd="0" presId="urn:microsoft.com/office/officeart/2005/8/layout/list1"/>
    <dgm:cxn modelId="{2E978D30-E9E7-46CA-8C03-124A62EB830B}" type="presParOf" srcId="{C9269B19-571D-492C-80C8-C1233FD0D477}" destId="{E8A41BD5-6145-4EC8-8779-7DDD29E2FE7F}" srcOrd="0" destOrd="0" presId="urn:microsoft.com/office/officeart/2005/8/layout/list1"/>
    <dgm:cxn modelId="{F05E8C42-5E58-4E2E-84BF-97435F3DA9D1}" type="presParOf" srcId="{C9269B19-571D-492C-80C8-C1233FD0D477}" destId="{EDACD155-DDBC-4B70-BE2F-F1486EA76BAC}" srcOrd="1" destOrd="0" presId="urn:microsoft.com/office/officeart/2005/8/layout/list1"/>
    <dgm:cxn modelId="{AF30FE87-2615-4022-A881-F12FEF20F879}" type="presParOf" srcId="{ACAA33FB-E105-42BF-89DB-8068363FA855}" destId="{8C9FA629-69EB-4BFB-BCBC-5449CB541391}" srcOrd="5" destOrd="0" presId="urn:microsoft.com/office/officeart/2005/8/layout/list1"/>
    <dgm:cxn modelId="{1CF7F0E0-E078-488A-A913-F4EC30A664C3}" type="presParOf" srcId="{ACAA33FB-E105-42BF-89DB-8068363FA855}" destId="{EBD018FF-1C3D-487A-A118-92E2EDE4C2BB}" srcOrd="6" destOrd="0" presId="urn:microsoft.com/office/officeart/2005/8/layout/list1"/>
    <dgm:cxn modelId="{7F0EE0B3-E441-47D4-A1DC-B67258B03048}" type="presParOf" srcId="{ACAA33FB-E105-42BF-89DB-8068363FA855}" destId="{0FF3071D-DC82-4953-9723-936220643F0A}" srcOrd="7" destOrd="0" presId="urn:microsoft.com/office/officeart/2005/8/layout/list1"/>
    <dgm:cxn modelId="{C0606D06-BA8F-440D-BD80-01C273DF1B94}" type="presParOf" srcId="{ACAA33FB-E105-42BF-89DB-8068363FA855}" destId="{4938EEFF-02BC-4957-BB62-E90AB44BA650}" srcOrd="8" destOrd="0" presId="urn:microsoft.com/office/officeart/2005/8/layout/list1"/>
    <dgm:cxn modelId="{6DA1D2C8-68CB-4C0C-9789-2EBE0A7FC48F}" type="presParOf" srcId="{4938EEFF-02BC-4957-BB62-E90AB44BA650}" destId="{05093494-A924-4361-A35E-A1F8B084B07A}" srcOrd="0" destOrd="0" presId="urn:microsoft.com/office/officeart/2005/8/layout/list1"/>
    <dgm:cxn modelId="{E45E8A36-3464-478F-A536-0EAF8FF1489E}" type="presParOf" srcId="{4938EEFF-02BC-4957-BB62-E90AB44BA650}" destId="{312B57C4-D9E0-449D-B321-031D82EE05D6}" srcOrd="1" destOrd="0" presId="urn:microsoft.com/office/officeart/2005/8/layout/list1"/>
    <dgm:cxn modelId="{4026A24B-B93E-430A-9D4D-55270C581440}" type="presParOf" srcId="{ACAA33FB-E105-42BF-89DB-8068363FA855}" destId="{19AC2B66-8B0E-448A-B808-0476FD24E632}" srcOrd="9" destOrd="0" presId="urn:microsoft.com/office/officeart/2005/8/layout/list1"/>
    <dgm:cxn modelId="{B6E4FE2E-44C0-4A2A-9834-50DCF5574167}" type="presParOf" srcId="{ACAA33FB-E105-42BF-89DB-8068363FA855}" destId="{75CBF5F7-55F6-4E64-BC15-D738DA04E9C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7C82353-69FD-4B9C-B44B-089770FE7104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727CE8D-BF5B-4D41-B54A-72E475D1D3AC}">
      <dgm:prSet phldrT="[Текст]" custT="1"/>
      <dgm:spPr/>
      <dgm:t>
        <a:bodyPr/>
        <a:lstStyle/>
        <a:p>
          <a:r>
            <a:rPr lang="ru-RU" sz="2400" b="1" i="0" dirty="0" smtClean="0"/>
            <a:t>Анамнез развития: </a:t>
          </a:r>
          <a:endParaRPr lang="ru-RU" sz="2400" b="1" i="0" dirty="0"/>
        </a:p>
      </dgm:t>
    </dgm:pt>
    <dgm:pt modelId="{F565C165-2F96-4AEF-A6ED-30E1BE67D7A5}" type="parTrans" cxnId="{9A48D708-24BF-4821-AAA1-58F62939E82C}">
      <dgm:prSet/>
      <dgm:spPr/>
      <dgm:t>
        <a:bodyPr/>
        <a:lstStyle/>
        <a:p>
          <a:endParaRPr lang="ru-RU"/>
        </a:p>
      </dgm:t>
    </dgm:pt>
    <dgm:pt modelId="{74ED3DBE-3D17-4A9B-AFB8-43494F95D569}" type="sibTrans" cxnId="{9A48D708-24BF-4821-AAA1-58F62939E82C}">
      <dgm:prSet/>
      <dgm:spPr/>
      <dgm:t>
        <a:bodyPr/>
        <a:lstStyle/>
        <a:p>
          <a:endParaRPr lang="ru-RU"/>
        </a:p>
      </dgm:t>
    </dgm:pt>
    <dgm:pt modelId="{AFA1C9EE-44DC-45FA-925E-D5617FA55B5A}">
      <dgm:prSet custT="1"/>
      <dgm:spPr/>
      <dgm:t>
        <a:bodyPr/>
        <a:lstStyle/>
        <a:p>
          <a:r>
            <a:rPr lang="ru-RU" sz="1400" b="0" dirty="0" smtClean="0"/>
            <a:t>формальные данные ребёнка </a:t>
          </a:r>
          <a:endParaRPr lang="ru-RU" sz="1400" b="0" dirty="0"/>
        </a:p>
      </dgm:t>
    </dgm:pt>
    <dgm:pt modelId="{52E781B6-2855-4C38-8D7C-FA958F46DA07}" type="parTrans" cxnId="{A42A4213-3FDF-441E-A763-5707DABD3722}">
      <dgm:prSet/>
      <dgm:spPr/>
      <dgm:t>
        <a:bodyPr/>
        <a:lstStyle/>
        <a:p>
          <a:endParaRPr lang="ru-RU"/>
        </a:p>
      </dgm:t>
    </dgm:pt>
    <dgm:pt modelId="{41ACC898-12C9-420D-AA2C-C751711F0C3B}" type="sibTrans" cxnId="{A42A4213-3FDF-441E-A763-5707DABD3722}">
      <dgm:prSet/>
      <dgm:spPr/>
      <dgm:t>
        <a:bodyPr/>
        <a:lstStyle/>
        <a:p>
          <a:endParaRPr lang="ru-RU"/>
        </a:p>
      </dgm:t>
    </dgm:pt>
    <dgm:pt modelId="{5056D540-83AB-4949-8C6A-E9FC723CB79C}">
      <dgm:prSet custT="1"/>
      <dgm:spPr/>
      <dgm:t>
        <a:bodyPr/>
        <a:lstStyle/>
        <a:p>
          <a:r>
            <a:rPr lang="ru-RU" sz="1400" b="0" dirty="0" smtClean="0"/>
            <a:t>характеристика семьи ребёнка</a:t>
          </a:r>
          <a:endParaRPr lang="ru-RU" sz="1400" b="0" dirty="0"/>
        </a:p>
      </dgm:t>
    </dgm:pt>
    <dgm:pt modelId="{B3E90D75-C85E-4401-A98E-F4CDAA332694}" type="parTrans" cxnId="{8B1D0830-2885-4380-9C6F-41571786A63B}">
      <dgm:prSet/>
      <dgm:spPr/>
      <dgm:t>
        <a:bodyPr/>
        <a:lstStyle/>
        <a:p>
          <a:endParaRPr lang="ru-RU"/>
        </a:p>
      </dgm:t>
    </dgm:pt>
    <dgm:pt modelId="{15ABAF6B-2ED9-48A9-B0A1-64891E0060EA}" type="sibTrans" cxnId="{8B1D0830-2885-4380-9C6F-41571786A63B}">
      <dgm:prSet/>
      <dgm:spPr/>
      <dgm:t>
        <a:bodyPr/>
        <a:lstStyle/>
        <a:p>
          <a:endParaRPr lang="ru-RU"/>
        </a:p>
      </dgm:t>
    </dgm:pt>
    <dgm:pt modelId="{9CA7B1F9-D454-4750-B624-010209B66569}">
      <dgm:prSet custT="1"/>
      <dgm:spPr/>
      <dgm:t>
        <a:bodyPr/>
        <a:lstStyle/>
        <a:p>
          <a:r>
            <a:rPr lang="ru-RU" sz="1400" b="0" dirty="0" smtClean="0"/>
            <a:t>информация о здоровье </a:t>
          </a:r>
          <a:endParaRPr lang="ru-RU" sz="1400" b="0" dirty="0"/>
        </a:p>
      </dgm:t>
    </dgm:pt>
    <dgm:pt modelId="{DEB81CFC-639B-4182-99D2-095C6B5F1322}" type="parTrans" cxnId="{A94A3420-734A-49C2-8E66-E0CE2A1093CB}">
      <dgm:prSet/>
      <dgm:spPr/>
      <dgm:t>
        <a:bodyPr/>
        <a:lstStyle/>
        <a:p>
          <a:endParaRPr lang="ru-RU"/>
        </a:p>
      </dgm:t>
    </dgm:pt>
    <dgm:pt modelId="{9AA3A6E1-210C-407B-A755-7556411D3EB4}" type="sibTrans" cxnId="{A94A3420-734A-49C2-8E66-E0CE2A1093CB}">
      <dgm:prSet/>
      <dgm:spPr/>
      <dgm:t>
        <a:bodyPr/>
        <a:lstStyle/>
        <a:p>
          <a:endParaRPr lang="ru-RU"/>
        </a:p>
      </dgm:t>
    </dgm:pt>
    <dgm:pt modelId="{D8FD784A-ED29-4DF4-A443-E68B318B4F1A}">
      <dgm:prSet custT="1"/>
      <dgm:spPr/>
      <dgm:t>
        <a:bodyPr/>
        <a:lstStyle/>
        <a:p>
          <a:r>
            <a:rPr lang="ru-RU" sz="2400" b="1" i="0" dirty="0" smtClean="0"/>
            <a:t>Целевой раздел: </a:t>
          </a:r>
          <a:endParaRPr lang="ru-RU" sz="2400" b="1" i="0" dirty="0"/>
        </a:p>
      </dgm:t>
    </dgm:pt>
    <dgm:pt modelId="{20FDF8FF-1950-4CC0-AE8E-9772C1C98373}" type="parTrans" cxnId="{85AD39F5-CC64-4D00-AAAA-E135F359C854}">
      <dgm:prSet/>
      <dgm:spPr/>
      <dgm:t>
        <a:bodyPr/>
        <a:lstStyle/>
        <a:p>
          <a:endParaRPr lang="ru-RU"/>
        </a:p>
      </dgm:t>
    </dgm:pt>
    <dgm:pt modelId="{758EC2BA-7B85-419E-A0AF-3952AD57FE46}" type="sibTrans" cxnId="{85AD39F5-CC64-4D00-AAAA-E135F359C854}">
      <dgm:prSet/>
      <dgm:spPr/>
      <dgm:t>
        <a:bodyPr/>
        <a:lstStyle/>
        <a:p>
          <a:endParaRPr lang="ru-RU"/>
        </a:p>
      </dgm:t>
    </dgm:pt>
    <dgm:pt modelId="{AF223A8F-DB43-4FB4-9167-A24AABFF9671}">
      <dgm:prSet custT="1"/>
      <dgm:spPr/>
      <dgm:t>
        <a:bodyPr/>
        <a:lstStyle/>
        <a:p>
          <a:r>
            <a:rPr lang="ru-RU" sz="1400" b="0" dirty="0" smtClean="0"/>
            <a:t>цель ИОМ </a:t>
          </a:r>
          <a:endParaRPr lang="ru-RU" sz="1400" b="0" dirty="0"/>
        </a:p>
      </dgm:t>
    </dgm:pt>
    <dgm:pt modelId="{48F1D6A2-F1B4-4401-926C-99493C4EDCF8}" type="parTrans" cxnId="{31705F90-9170-4BB4-80DB-F9E20252AB42}">
      <dgm:prSet/>
      <dgm:spPr/>
      <dgm:t>
        <a:bodyPr/>
        <a:lstStyle/>
        <a:p>
          <a:endParaRPr lang="ru-RU"/>
        </a:p>
      </dgm:t>
    </dgm:pt>
    <dgm:pt modelId="{CD2A33A1-B6CD-4F2A-9D24-A901943C35AC}" type="sibTrans" cxnId="{31705F90-9170-4BB4-80DB-F9E20252AB42}">
      <dgm:prSet/>
      <dgm:spPr/>
      <dgm:t>
        <a:bodyPr/>
        <a:lstStyle/>
        <a:p>
          <a:endParaRPr lang="ru-RU"/>
        </a:p>
      </dgm:t>
    </dgm:pt>
    <dgm:pt modelId="{0C89D090-08E1-49C2-9078-DA6090CA0B2D}">
      <dgm:prSet custT="1"/>
      <dgm:spPr/>
      <dgm:t>
        <a:bodyPr/>
        <a:lstStyle/>
        <a:p>
          <a:r>
            <a:rPr lang="ru-RU" sz="1400" b="0" dirty="0" smtClean="0"/>
            <a:t>задачи реализации ИОМ</a:t>
          </a:r>
          <a:endParaRPr lang="ru-RU" sz="1400" b="0" dirty="0"/>
        </a:p>
      </dgm:t>
    </dgm:pt>
    <dgm:pt modelId="{CF306E5B-A94B-4346-8C57-0D271129E762}" type="parTrans" cxnId="{9134AB18-CC30-47D7-9698-3F16383ACD3A}">
      <dgm:prSet/>
      <dgm:spPr/>
      <dgm:t>
        <a:bodyPr/>
        <a:lstStyle/>
        <a:p>
          <a:endParaRPr lang="ru-RU"/>
        </a:p>
      </dgm:t>
    </dgm:pt>
    <dgm:pt modelId="{2F1FEA1E-75D0-4453-B28A-EBD9AFAE7AEF}" type="sibTrans" cxnId="{9134AB18-CC30-47D7-9698-3F16383ACD3A}">
      <dgm:prSet/>
      <dgm:spPr/>
      <dgm:t>
        <a:bodyPr/>
        <a:lstStyle/>
        <a:p>
          <a:endParaRPr lang="ru-RU"/>
        </a:p>
      </dgm:t>
    </dgm:pt>
    <dgm:pt modelId="{520A015B-2C07-4086-8B93-B12848DA268C}">
      <dgm:prSet custT="1"/>
      <dgm:spPr/>
      <dgm:t>
        <a:bodyPr/>
        <a:lstStyle/>
        <a:p>
          <a:r>
            <a:rPr lang="ru-RU" sz="1400" b="0" dirty="0" smtClean="0"/>
            <a:t>Приоритетное воздействие</a:t>
          </a:r>
          <a:endParaRPr lang="ru-RU" sz="1400" b="0" dirty="0"/>
        </a:p>
      </dgm:t>
    </dgm:pt>
    <dgm:pt modelId="{96881413-292F-4EA8-928F-7B9F57238E55}" type="parTrans" cxnId="{5BA8B610-69A0-4250-81BA-416A58BCDEA1}">
      <dgm:prSet/>
      <dgm:spPr/>
      <dgm:t>
        <a:bodyPr/>
        <a:lstStyle/>
        <a:p>
          <a:endParaRPr lang="ru-RU"/>
        </a:p>
      </dgm:t>
    </dgm:pt>
    <dgm:pt modelId="{BF531A15-5885-4F1D-ADA4-CE1F3208B63B}" type="sibTrans" cxnId="{5BA8B610-69A0-4250-81BA-416A58BCDEA1}">
      <dgm:prSet/>
      <dgm:spPr/>
      <dgm:t>
        <a:bodyPr/>
        <a:lstStyle/>
        <a:p>
          <a:endParaRPr lang="ru-RU"/>
        </a:p>
      </dgm:t>
    </dgm:pt>
    <dgm:pt modelId="{E79045CA-8D1C-4EDF-8881-AA7B8192D341}">
      <dgm:prSet custT="1"/>
      <dgm:spPr/>
      <dgm:t>
        <a:bodyPr/>
        <a:lstStyle/>
        <a:p>
          <a:r>
            <a:rPr lang="ru-RU" sz="2400" b="1" i="0" dirty="0" smtClean="0"/>
            <a:t>Диагностический раздел: </a:t>
          </a:r>
          <a:endParaRPr lang="ru-RU" sz="2400" b="1" i="0" dirty="0"/>
        </a:p>
      </dgm:t>
    </dgm:pt>
    <dgm:pt modelId="{4CCA733B-B330-461B-838C-28F249C3C971}" type="parTrans" cxnId="{C2C5E7FF-C352-47D9-A56A-956B925397CA}">
      <dgm:prSet/>
      <dgm:spPr/>
      <dgm:t>
        <a:bodyPr/>
        <a:lstStyle/>
        <a:p>
          <a:endParaRPr lang="ru-RU"/>
        </a:p>
      </dgm:t>
    </dgm:pt>
    <dgm:pt modelId="{884B89B1-7A50-4735-A8EA-D358A4544844}" type="sibTrans" cxnId="{C2C5E7FF-C352-47D9-A56A-956B925397CA}">
      <dgm:prSet/>
      <dgm:spPr/>
      <dgm:t>
        <a:bodyPr/>
        <a:lstStyle/>
        <a:p>
          <a:endParaRPr lang="ru-RU"/>
        </a:p>
      </dgm:t>
    </dgm:pt>
    <dgm:pt modelId="{3587CDCB-B554-4D13-930A-56C4EC4A5DED}">
      <dgm:prSet custT="1"/>
      <dgm:spPr/>
      <dgm:t>
        <a:bodyPr/>
        <a:lstStyle/>
        <a:p>
          <a:r>
            <a:rPr lang="ru-RU" sz="1400" b="0" dirty="0" smtClean="0"/>
            <a:t>диагностический инструментарий</a:t>
          </a:r>
          <a:endParaRPr lang="ru-RU" sz="1400" b="0" dirty="0"/>
        </a:p>
      </dgm:t>
    </dgm:pt>
    <dgm:pt modelId="{FB0C1036-684E-4275-B2DB-3B1A4C023ECA}" type="parTrans" cxnId="{62AB5F54-A315-47E1-AA0C-CCACE7402DE8}">
      <dgm:prSet/>
      <dgm:spPr/>
      <dgm:t>
        <a:bodyPr/>
        <a:lstStyle/>
        <a:p>
          <a:endParaRPr lang="ru-RU"/>
        </a:p>
      </dgm:t>
    </dgm:pt>
    <dgm:pt modelId="{20E3A439-1AE4-4B51-BAD2-2E0BE60F3000}" type="sibTrans" cxnId="{62AB5F54-A315-47E1-AA0C-CCACE7402DE8}">
      <dgm:prSet/>
      <dgm:spPr/>
      <dgm:t>
        <a:bodyPr/>
        <a:lstStyle/>
        <a:p>
          <a:endParaRPr lang="ru-RU"/>
        </a:p>
      </dgm:t>
    </dgm:pt>
    <dgm:pt modelId="{3919085F-6F17-4589-912F-CD52D5D8949B}">
      <dgm:prSet custT="1"/>
      <dgm:spPr/>
      <dgm:t>
        <a:bodyPr/>
        <a:lstStyle/>
        <a:p>
          <a:r>
            <a:rPr lang="ru-RU" sz="1400" b="0" dirty="0" smtClean="0"/>
            <a:t>результаты наблюдения </a:t>
          </a:r>
          <a:endParaRPr lang="ru-RU" sz="1400" b="0" dirty="0"/>
        </a:p>
      </dgm:t>
    </dgm:pt>
    <dgm:pt modelId="{C85E7152-0E3F-43D8-8619-D7B68945CE52}" type="parTrans" cxnId="{3CB51764-6E23-4390-9351-218B2D42842A}">
      <dgm:prSet/>
      <dgm:spPr/>
      <dgm:t>
        <a:bodyPr/>
        <a:lstStyle/>
        <a:p>
          <a:endParaRPr lang="ru-RU"/>
        </a:p>
      </dgm:t>
    </dgm:pt>
    <dgm:pt modelId="{43BA33FD-123B-4D25-9E0D-18A47B856C1C}" type="sibTrans" cxnId="{3CB51764-6E23-4390-9351-218B2D42842A}">
      <dgm:prSet/>
      <dgm:spPr/>
      <dgm:t>
        <a:bodyPr/>
        <a:lstStyle/>
        <a:p>
          <a:endParaRPr lang="ru-RU"/>
        </a:p>
      </dgm:t>
    </dgm:pt>
    <dgm:pt modelId="{066A513B-03DC-4F28-BE69-7E0CF7A7C5D2}">
      <dgm:prSet custT="1"/>
      <dgm:spPr/>
      <dgm:t>
        <a:bodyPr/>
        <a:lstStyle/>
        <a:p>
          <a:r>
            <a:rPr lang="ru-RU" sz="1400" b="0" dirty="0" smtClean="0"/>
            <a:t>результаты  диагностики </a:t>
          </a:r>
          <a:endParaRPr lang="ru-RU" sz="1400" b="0" dirty="0"/>
        </a:p>
      </dgm:t>
    </dgm:pt>
    <dgm:pt modelId="{910DC4E2-E0F4-457C-9AE2-B06B8D412DB5}" type="parTrans" cxnId="{CDFAB82D-47A5-4896-99A3-CEB1D2BD8227}">
      <dgm:prSet/>
      <dgm:spPr/>
      <dgm:t>
        <a:bodyPr/>
        <a:lstStyle/>
        <a:p>
          <a:endParaRPr lang="ru-RU"/>
        </a:p>
      </dgm:t>
    </dgm:pt>
    <dgm:pt modelId="{AA221795-F7B2-4AB1-836C-0B321923F6D5}" type="sibTrans" cxnId="{CDFAB82D-47A5-4896-99A3-CEB1D2BD8227}">
      <dgm:prSet/>
      <dgm:spPr/>
      <dgm:t>
        <a:bodyPr/>
        <a:lstStyle/>
        <a:p>
          <a:endParaRPr lang="ru-RU"/>
        </a:p>
      </dgm:t>
    </dgm:pt>
    <dgm:pt modelId="{E9E9AB6B-7B13-4412-A0FE-211CBCF002D0}">
      <dgm:prSet custT="1"/>
      <dgm:spPr/>
      <dgm:t>
        <a:bodyPr/>
        <a:lstStyle/>
        <a:p>
          <a:r>
            <a:rPr lang="ru-RU" sz="1400" b="0" dirty="0" smtClean="0"/>
            <a:t>заключения специалистов</a:t>
          </a:r>
          <a:endParaRPr lang="ru-RU" sz="1400" b="0" dirty="0"/>
        </a:p>
      </dgm:t>
    </dgm:pt>
    <dgm:pt modelId="{04235781-3BB5-4B86-85F7-9B62E3D04177}" type="parTrans" cxnId="{141E105F-F9A5-4F24-86D1-4E658E4F3276}">
      <dgm:prSet/>
      <dgm:spPr/>
      <dgm:t>
        <a:bodyPr/>
        <a:lstStyle/>
        <a:p>
          <a:endParaRPr lang="ru-RU"/>
        </a:p>
      </dgm:t>
    </dgm:pt>
    <dgm:pt modelId="{EC58B1DE-3B6D-4FE3-B2F4-CCCC2A1386EB}" type="sibTrans" cxnId="{141E105F-F9A5-4F24-86D1-4E658E4F3276}">
      <dgm:prSet/>
      <dgm:spPr/>
      <dgm:t>
        <a:bodyPr/>
        <a:lstStyle/>
        <a:p>
          <a:endParaRPr lang="ru-RU"/>
        </a:p>
      </dgm:t>
    </dgm:pt>
    <dgm:pt modelId="{530706BE-E065-41F8-ADB4-8F0A198C6367}">
      <dgm:prSet custT="1"/>
      <dgm:spPr/>
      <dgm:t>
        <a:bodyPr/>
        <a:lstStyle/>
        <a:p>
          <a:r>
            <a:rPr lang="ru-RU" sz="2400" b="1" i="0" dirty="0" smtClean="0"/>
            <a:t>Организационный раздел: </a:t>
          </a:r>
          <a:endParaRPr lang="ru-RU" sz="2400" b="1" i="0" dirty="0"/>
        </a:p>
      </dgm:t>
    </dgm:pt>
    <dgm:pt modelId="{D27C0311-3129-40C9-80EF-1D5B4D92B4D7}" type="parTrans" cxnId="{4799BD94-0549-4289-95F1-D577A2E0564E}">
      <dgm:prSet/>
      <dgm:spPr/>
      <dgm:t>
        <a:bodyPr/>
        <a:lstStyle/>
        <a:p>
          <a:endParaRPr lang="ru-RU"/>
        </a:p>
      </dgm:t>
    </dgm:pt>
    <dgm:pt modelId="{09B67D85-2B05-4231-A6A0-2BCC9EF3EEB2}" type="sibTrans" cxnId="{4799BD94-0549-4289-95F1-D577A2E0564E}">
      <dgm:prSet/>
      <dgm:spPr/>
      <dgm:t>
        <a:bodyPr/>
        <a:lstStyle/>
        <a:p>
          <a:endParaRPr lang="ru-RU"/>
        </a:p>
      </dgm:t>
    </dgm:pt>
    <dgm:pt modelId="{C5B2A13E-714C-4727-B0BD-402E568E7759}">
      <dgm:prSet custT="1"/>
      <dgm:spPr/>
      <dgm:t>
        <a:bodyPr/>
        <a:lstStyle/>
        <a:p>
          <a:r>
            <a:rPr lang="ru-RU" sz="1400" b="0" dirty="0" smtClean="0"/>
            <a:t>сопровождающие специалисты</a:t>
          </a:r>
          <a:endParaRPr lang="ru-RU" sz="1400" b="0" dirty="0"/>
        </a:p>
      </dgm:t>
    </dgm:pt>
    <dgm:pt modelId="{65B35B82-FBFA-4C24-A707-139E9BEC4C0E}" type="parTrans" cxnId="{988318A8-ED92-40E2-A4C6-756B5876DE84}">
      <dgm:prSet/>
      <dgm:spPr/>
      <dgm:t>
        <a:bodyPr/>
        <a:lstStyle/>
        <a:p>
          <a:endParaRPr lang="ru-RU"/>
        </a:p>
      </dgm:t>
    </dgm:pt>
    <dgm:pt modelId="{639233E4-AC57-44B6-8E4D-07A0AF79224D}" type="sibTrans" cxnId="{988318A8-ED92-40E2-A4C6-756B5876DE84}">
      <dgm:prSet/>
      <dgm:spPr/>
      <dgm:t>
        <a:bodyPr/>
        <a:lstStyle/>
        <a:p>
          <a:endParaRPr lang="ru-RU"/>
        </a:p>
      </dgm:t>
    </dgm:pt>
    <dgm:pt modelId="{1F8EB92C-6045-4EE3-B290-2E10F722090B}">
      <dgm:prSet custT="1"/>
      <dgm:spPr/>
      <dgm:t>
        <a:bodyPr/>
        <a:lstStyle/>
        <a:p>
          <a:r>
            <a:rPr lang="ru-RU" sz="1400" b="0" dirty="0" smtClean="0"/>
            <a:t>сроки реализации маршрута </a:t>
          </a:r>
          <a:endParaRPr lang="ru-RU" sz="1400" b="0" dirty="0"/>
        </a:p>
      </dgm:t>
    </dgm:pt>
    <dgm:pt modelId="{18037155-8061-4AAB-83A3-EA239E521DB3}" type="parTrans" cxnId="{B4632E7C-A62C-4BDF-BCBC-A98409E50329}">
      <dgm:prSet/>
      <dgm:spPr/>
      <dgm:t>
        <a:bodyPr/>
        <a:lstStyle/>
        <a:p>
          <a:endParaRPr lang="ru-RU"/>
        </a:p>
      </dgm:t>
    </dgm:pt>
    <dgm:pt modelId="{1F647658-B894-409F-ACBF-141D917E2C8C}" type="sibTrans" cxnId="{B4632E7C-A62C-4BDF-BCBC-A98409E50329}">
      <dgm:prSet/>
      <dgm:spPr/>
      <dgm:t>
        <a:bodyPr/>
        <a:lstStyle/>
        <a:p>
          <a:endParaRPr lang="ru-RU"/>
        </a:p>
      </dgm:t>
    </dgm:pt>
    <dgm:pt modelId="{75186B1B-BB74-4C56-B901-4C899A528638}">
      <dgm:prSet custT="1"/>
      <dgm:spPr/>
      <dgm:t>
        <a:bodyPr/>
        <a:lstStyle/>
        <a:p>
          <a:r>
            <a:rPr lang="ru-RU" sz="1400" b="0" dirty="0" smtClean="0"/>
            <a:t>планирование работы </a:t>
          </a:r>
          <a:endParaRPr lang="ru-RU" sz="1400" b="0" dirty="0"/>
        </a:p>
      </dgm:t>
    </dgm:pt>
    <dgm:pt modelId="{97174BF0-F11E-4FDF-93AE-85345B7F96E0}" type="parTrans" cxnId="{095FAC15-5FC8-4B6C-919E-3468225C3DE0}">
      <dgm:prSet/>
      <dgm:spPr/>
      <dgm:t>
        <a:bodyPr/>
        <a:lstStyle/>
        <a:p>
          <a:endParaRPr lang="ru-RU"/>
        </a:p>
      </dgm:t>
    </dgm:pt>
    <dgm:pt modelId="{3B59C163-88D1-4F00-BE60-D274AAFC0FBB}" type="sibTrans" cxnId="{095FAC15-5FC8-4B6C-919E-3468225C3DE0}">
      <dgm:prSet/>
      <dgm:spPr/>
      <dgm:t>
        <a:bodyPr/>
        <a:lstStyle/>
        <a:p>
          <a:endParaRPr lang="ru-RU"/>
        </a:p>
      </dgm:t>
    </dgm:pt>
    <dgm:pt modelId="{74CC9EB2-1DE6-40CD-8C8A-9C351F82F73A}">
      <dgm:prSet custT="1"/>
      <dgm:spPr/>
      <dgm:t>
        <a:bodyPr/>
        <a:lstStyle/>
        <a:p>
          <a:r>
            <a:rPr lang="ru-RU" sz="1400" b="0" dirty="0" smtClean="0"/>
            <a:t>условия ДОО </a:t>
          </a:r>
          <a:endParaRPr lang="ru-RU" sz="1400" b="0" dirty="0"/>
        </a:p>
      </dgm:t>
    </dgm:pt>
    <dgm:pt modelId="{46D5F148-0785-4AC4-810F-60A69CA528AE}" type="parTrans" cxnId="{189FDD99-F568-42B1-A7C5-C8CF94B49DF7}">
      <dgm:prSet/>
      <dgm:spPr/>
      <dgm:t>
        <a:bodyPr/>
        <a:lstStyle/>
        <a:p>
          <a:endParaRPr lang="ru-RU"/>
        </a:p>
      </dgm:t>
    </dgm:pt>
    <dgm:pt modelId="{E644CDA1-44E7-460C-A8DA-FECD684EEBB7}" type="sibTrans" cxnId="{189FDD99-F568-42B1-A7C5-C8CF94B49DF7}">
      <dgm:prSet/>
      <dgm:spPr/>
      <dgm:t>
        <a:bodyPr/>
        <a:lstStyle/>
        <a:p>
          <a:endParaRPr lang="ru-RU"/>
        </a:p>
      </dgm:t>
    </dgm:pt>
    <dgm:pt modelId="{F4D40AF6-4608-4F99-81D3-DD4337C9EEB5}">
      <dgm:prSet custT="1"/>
      <dgm:spPr/>
      <dgm:t>
        <a:bodyPr/>
        <a:lstStyle/>
        <a:p>
          <a:r>
            <a:rPr lang="ru-RU" sz="2400" b="1" i="0" dirty="0" smtClean="0"/>
            <a:t>Содержательный раздел:</a:t>
          </a:r>
          <a:endParaRPr lang="ru-RU" sz="2400" b="1" i="0" dirty="0"/>
        </a:p>
      </dgm:t>
    </dgm:pt>
    <dgm:pt modelId="{C931364F-DC52-4DE9-B4E3-D62EF4D281E9}" type="parTrans" cxnId="{58B77DDC-D2F0-4F9C-A8C8-91C5666923F3}">
      <dgm:prSet/>
      <dgm:spPr/>
      <dgm:t>
        <a:bodyPr/>
        <a:lstStyle/>
        <a:p>
          <a:endParaRPr lang="ru-RU"/>
        </a:p>
      </dgm:t>
    </dgm:pt>
    <dgm:pt modelId="{ED318B6D-97F5-4501-AF19-67804F7699A0}" type="sibTrans" cxnId="{58B77DDC-D2F0-4F9C-A8C8-91C5666923F3}">
      <dgm:prSet/>
      <dgm:spPr/>
      <dgm:t>
        <a:bodyPr/>
        <a:lstStyle/>
        <a:p>
          <a:endParaRPr lang="ru-RU"/>
        </a:p>
      </dgm:t>
    </dgm:pt>
    <dgm:pt modelId="{4311C7A2-6811-4B02-8B8D-990033A8DBB8}">
      <dgm:prSet custT="1"/>
      <dgm:spPr/>
      <dgm:t>
        <a:bodyPr/>
        <a:lstStyle/>
        <a:p>
          <a:r>
            <a:rPr lang="ru-RU" sz="1400" b="0" dirty="0" smtClean="0"/>
            <a:t>развёрнуто описывается, какую именно работу планируется проводить с ребёнком</a:t>
          </a:r>
          <a:endParaRPr lang="ru-RU" sz="1400" b="0" dirty="0"/>
        </a:p>
      </dgm:t>
    </dgm:pt>
    <dgm:pt modelId="{13447C75-2344-4C56-98CB-AA691ED3028B}" type="parTrans" cxnId="{499EF881-8620-4C90-9B67-AEBBCF85D384}">
      <dgm:prSet/>
      <dgm:spPr/>
      <dgm:t>
        <a:bodyPr/>
        <a:lstStyle/>
        <a:p>
          <a:endParaRPr lang="ru-RU"/>
        </a:p>
      </dgm:t>
    </dgm:pt>
    <dgm:pt modelId="{76A300DE-BCC8-4C98-AA40-C5BE001B8AC4}" type="sibTrans" cxnId="{499EF881-8620-4C90-9B67-AEBBCF85D384}">
      <dgm:prSet/>
      <dgm:spPr/>
      <dgm:t>
        <a:bodyPr/>
        <a:lstStyle/>
        <a:p>
          <a:endParaRPr lang="ru-RU"/>
        </a:p>
      </dgm:t>
    </dgm:pt>
    <dgm:pt modelId="{8F23CC04-CC9B-4EBD-BA8F-F1E370E6030E}">
      <dgm:prSet custT="1"/>
      <dgm:spPr/>
      <dgm:t>
        <a:bodyPr/>
        <a:lstStyle/>
        <a:p>
          <a:r>
            <a:rPr lang="ru-RU" sz="2400" b="1" i="0" dirty="0" smtClean="0"/>
            <a:t> Итоговый раздел: </a:t>
          </a:r>
          <a:endParaRPr lang="ru-RU" sz="2400" b="1" i="0" dirty="0"/>
        </a:p>
      </dgm:t>
    </dgm:pt>
    <dgm:pt modelId="{BECA85BE-0C9C-4EE8-B591-78562913A870}" type="parTrans" cxnId="{387CC400-36DE-4A28-8B35-EA45A455C9A6}">
      <dgm:prSet/>
      <dgm:spPr/>
      <dgm:t>
        <a:bodyPr/>
        <a:lstStyle/>
        <a:p>
          <a:endParaRPr lang="ru-RU"/>
        </a:p>
      </dgm:t>
    </dgm:pt>
    <dgm:pt modelId="{C64523CA-2073-46BB-B13E-93D4FBC325A7}" type="sibTrans" cxnId="{387CC400-36DE-4A28-8B35-EA45A455C9A6}">
      <dgm:prSet/>
      <dgm:spPr/>
      <dgm:t>
        <a:bodyPr/>
        <a:lstStyle/>
        <a:p>
          <a:endParaRPr lang="ru-RU"/>
        </a:p>
      </dgm:t>
    </dgm:pt>
    <dgm:pt modelId="{9D378533-0662-4838-9D64-E0D7BF0AA94A}">
      <dgm:prSet custT="1"/>
      <dgm:spPr/>
      <dgm:t>
        <a:bodyPr/>
        <a:lstStyle/>
        <a:p>
          <a:r>
            <a:rPr lang="ru-RU" sz="1400" b="0" dirty="0" smtClean="0"/>
            <a:t>описание достигнутых результатов</a:t>
          </a:r>
          <a:endParaRPr lang="ru-RU" sz="1400" b="0" dirty="0"/>
        </a:p>
      </dgm:t>
    </dgm:pt>
    <dgm:pt modelId="{D2225881-1CF4-439F-89B3-E0B1038B0278}" type="parTrans" cxnId="{C38C7773-C917-44E8-99CC-6BBB3D5BDC4E}">
      <dgm:prSet/>
      <dgm:spPr/>
      <dgm:t>
        <a:bodyPr/>
        <a:lstStyle/>
        <a:p>
          <a:endParaRPr lang="ru-RU"/>
        </a:p>
      </dgm:t>
    </dgm:pt>
    <dgm:pt modelId="{B8330498-7CAA-49A1-AE97-966EAE9583CA}" type="sibTrans" cxnId="{C38C7773-C917-44E8-99CC-6BBB3D5BDC4E}">
      <dgm:prSet/>
      <dgm:spPr/>
      <dgm:t>
        <a:bodyPr/>
        <a:lstStyle/>
        <a:p>
          <a:endParaRPr lang="ru-RU"/>
        </a:p>
      </dgm:t>
    </dgm:pt>
    <dgm:pt modelId="{D1555FA0-7D2A-4524-B3D5-1A3D4C02E5EB}">
      <dgm:prSet custT="1"/>
      <dgm:spPr/>
      <dgm:t>
        <a:bodyPr/>
        <a:lstStyle/>
        <a:p>
          <a:r>
            <a:rPr lang="ru-RU" sz="1400" b="0" dirty="0" smtClean="0"/>
            <a:t>рекомендации</a:t>
          </a:r>
          <a:endParaRPr lang="ru-RU" sz="1400" b="0" dirty="0"/>
        </a:p>
      </dgm:t>
    </dgm:pt>
    <dgm:pt modelId="{B508C977-6048-466F-93A9-5E0FE12DEE88}" type="parTrans" cxnId="{CA00A88A-E75F-4014-857D-816F7CD0E27D}">
      <dgm:prSet/>
      <dgm:spPr/>
      <dgm:t>
        <a:bodyPr/>
        <a:lstStyle/>
        <a:p>
          <a:endParaRPr lang="ru-RU"/>
        </a:p>
      </dgm:t>
    </dgm:pt>
    <dgm:pt modelId="{67AC87C3-6240-44EF-97D1-DA402AC9E732}" type="sibTrans" cxnId="{CA00A88A-E75F-4014-857D-816F7CD0E27D}">
      <dgm:prSet/>
      <dgm:spPr/>
      <dgm:t>
        <a:bodyPr/>
        <a:lstStyle/>
        <a:p>
          <a:endParaRPr lang="ru-RU"/>
        </a:p>
      </dgm:t>
    </dgm:pt>
    <dgm:pt modelId="{0A7C96E1-6240-47DF-BDAD-4D6904C4F626}">
      <dgm:prSet custT="1"/>
      <dgm:spPr/>
      <dgm:t>
        <a:bodyPr/>
        <a:lstStyle/>
        <a:p>
          <a:r>
            <a:rPr lang="ru-RU" sz="1400" b="0" dirty="0" smtClean="0"/>
            <a:t>согласие родителей</a:t>
          </a:r>
          <a:endParaRPr lang="ru-RU" sz="1400" b="0" dirty="0"/>
        </a:p>
      </dgm:t>
    </dgm:pt>
    <dgm:pt modelId="{1ABC460D-1720-4ECA-8A7A-31692B915069}" type="parTrans" cxnId="{08B251F0-2CFF-4C4D-BF39-48F40F8CBB6D}">
      <dgm:prSet/>
      <dgm:spPr/>
      <dgm:t>
        <a:bodyPr/>
        <a:lstStyle/>
        <a:p>
          <a:endParaRPr lang="ru-RU"/>
        </a:p>
      </dgm:t>
    </dgm:pt>
    <dgm:pt modelId="{AEAEDE5C-EC2D-4068-BA04-55D15581BE19}" type="sibTrans" cxnId="{08B251F0-2CFF-4C4D-BF39-48F40F8CBB6D}">
      <dgm:prSet/>
      <dgm:spPr/>
      <dgm:t>
        <a:bodyPr/>
        <a:lstStyle/>
        <a:p>
          <a:endParaRPr lang="ru-RU"/>
        </a:p>
      </dgm:t>
    </dgm:pt>
    <dgm:pt modelId="{F6AE3BCA-3381-4918-9908-B66DAEBDCDB1}" type="pres">
      <dgm:prSet presAssocID="{67C82353-69FD-4B9C-B44B-089770FE71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C067F7-204F-4D69-8D9A-B15C922D7C8C}" type="pres">
      <dgm:prSet presAssocID="{8F23CC04-CC9B-4EBD-BA8F-F1E370E6030E}" presName="boxAndChildren" presStyleCnt="0"/>
      <dgm:spPr/>
    </dgm:pt>
    <dgm:pt modelId="{D7EBDC46-AF6C-46E3-AF6C-6D34712DAEC9}" type="pres">
      <dgm:prSet presAssocID="{8F23CC04-CC9B-4EBD-BA8F-F1E370E6030E}" presName="parentTextBox" presStyleLbl="node1" presStyleIdx="0" presStyleCnt="6"/>
      <dgm:spPr/>
      <dgm:t>
        <a:bodyPr/>
        <a:lstStyle/>
        <a:p>
          <a:endParaRPr lang="ru-RU"/>
        </a:p>
      </dgm:t>
    </dgm:pt>
    <dgm:pt modelId="{CF49E610-ABB2-4FAC-B124-23D2FC3FD80F}" type="pres">
      <dgm:prSet presAssocID="{8F23CC04-CC9B-4EBD-BA8F-F1E370E6030E}" presName="entireBox" presStyleLbl="node1" presStyleIdx="0" presStyleCnt="6"/>
      <dgm:spPr/>
      <dgm:t>
        <a:bodyPr/>
        <a:lstStyle/>
        <a:p>
          <a:endParaRPr lang="ru-RU"/>
        </a:p>
      </dgm:t>
    </dgm:pt>
    <dgm:pt modelId="{1F573F4C-5FEE-4A55-89C1-6582D1476C4A}" type="pres">
      <dgm:prSet presAssocID="{8F23CC04-CC9B-4EBD-BA8F-F1E370E6030E}" presName="descendantBox" presStyleCnt="0"/>
      <dgm:spPr/>
    </dgm:pt>
    <dgm:pt modelId="{E4F19A31-CEF9-4B4C-9F22-A7644C187D89}" type="pres">
      <dgm:prSet presAssocID="{9D378533-0662-4838-9D64-E0D7BF0AA94A}" presName="childTextBox" presStyleLbl="fgAccFollowNode1" presStyleIdx="0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8EA9D-9539-49C7-815F-712FFA2B879C}" type="pres">
      <dgm:prSet presAssocID="{D1555FA0-7D2A-4524-B3D5-1A3D4C02E5EB}" presName="childTextBox" presStyleLbl="fgAccFollowNode1" presStyleIdx="1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F3A2D-814B-432F-A522-6B214C902AE9}" type="pres">
      <dgm:prSet presAssocID="{0A7C96E1-6240-47DF-BDAD-4D6904C4F626}" presName="childTextBox" presStyleLbl="fgAccFollowNode1" presStyleIdx="2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3368F-3D56-45AA-A2DF-D14F06CCA4FA}" type="pres">
      <dgm:prSet presAssocID="{ED318B6D-97F5-4501-AF19-67804F7699A0}" presName="sp" presStyleCnt="0"/>
      <dgm:spPr/>
    </dgm:pt>
    <dgm:pt modelId="{50692C2C-DA4B-41A1-8B19-8989313C9C2A}" type="pres">
      <dgm:prSet presAssocID="{F4D40AF6-4608-4F99-81D3-DD4337C9EEB5}" presName="arrowAndChildren" presStyleCnt="0"/>
      <dgm:spPr/>
    </dgm:pt>
    <dgm:pt modelId="{B0332490-7812-4E3B-8150-115EF380336A}" type="pres">
      <dgm:prSet presAssocID="{F4D40AF6-4608-4F99-81D3-DD4337C9EEB5}" presName="parentTextArrow" presStyleLbl="node1" presStyleIdx="0" presStyleCnt="6"/>
      <dgm:spPr/>
      <dgm:t>
        <a:bodyPr/>
        <a:lstStyle/>
        <a:p>
          <a:endParaRPr lang="ru-RU"/>
        </a:p>
      </dgm:t>
    </dgm:pt>
    <dgm:pt modelId="{CE1D5D92-D1EF-4BEA-84B6-BA54F17BFD61}" type="pres">
      <dgm:prSet presAssocID="{F4D40AF6-4608-4F99-81D3-DD4337C9EEB5}" presName="arrow" presStyleLbl="node1" presStyleIdx="1" presStyleCnt="6"/>
      <dgm:spPr/>
      <dgm:t>
        <a:bodyPr/>
        <a:lstStyle/>
        <a:p>
          <a:endParaRPr lang="ru-RU"/>
        </a:p>
      </dgm:t>
    </dgm:pt>
    <dgm:pt modelId="{E1DF2B98-7B7E-47C7-ACD6-78481E3C165A}" type="pres">
      <dgm:prSet presAssocID="{F4D40AF6-4608-4F99-81D3-DD4337C9EEB5}" presName="descendantArrow" presStyleCnt="0"/>
      <dgm:spPr/>
    </dgm:pt>
    <dgm:pt modelId="{73601B06-1C14-458B-940E-55A245840945}" type="pres">
      <dgm:prSet presAssocID="{4311C7A2-6811-4B02-8B8D-990033A8DBB8}" presName="childTextArrow" presStyleLbl="fgAccFollowNode1" presStyleIdx="3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FE515-2685-4637-9A2B-0816CA9B6ED0}" type="pres">
      <dgm:prSet presAssocID="{09B67D85-2B05-4231-A6A0-2BCC9EF3EEB2}" presName="sp" presStyleCnt="0"/>
      <dgm:spPr/>
    </dgm:pt>
    <dgm:pt modelId="{4AE5D9C5-FE6D-4C51-B099-130E9DC61448}" type="pres">
      <dgm:prSet presAssocID="{530706BE-E065-41F8-ADB4-8F0A198C6367}" presName="arrowAndChildren" presStyleCnt="0"/>
      <dgm:spPr/>
    </dgm:pt>
    <dgm:pt modelId="{E247A82A-5D0B-4359-A3D2-B13ED18AF61F}" type="pres">
      <dgm:prSet presAssocID="{530706BE-E065-41F8-ADB4-8F0A198C6367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45EB1C79-4F28-47AC-8DB9-9E77C8826689}" type="pres">
      <dgm:prSet presAssocID="{530706BE-E065-41F8-ADB4-8F0A198C6367}" presName="arrow" presStyleLbl="node1" presStyleIdx="2" presStyleCnt="6"/>
      <dgm:spPr/>
      <dgm:t>
        <a:bodyPr/>
        <a:lstStyle/>
        <a:p>
          <a:endParaRPr lang="ru-RU"/>
        </a:p>
      </dgm:t>
    </dgm:pt>
    <dgm:pt modelId="{D6018292-6A2D-4C5A-BDCD-251AD687629C}" type="pres">
      <dgm:prSet presAssocID="{530706BE-E065-41F8-ADB4-8F0A198C6367}" presName="descendantArrow" presStyleCnt="0"/>
      <dgm:spPr/>
    </dgm:pt>
    <dgm:pt modelId="{97B911EE-28DA-4AE8-A285-F347F370AED4}" type="pres">
      <dgm:prSet presAssocID="{C5B2A13E-714C-4727-B0BD-402E568E7759}" presName="childTextArrow" presStyleLbl="fgAccFollowNode1" presStyleIdx="4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1FB24-3FC2-4AE8-B907-56C8B3916FAF}" type="pres">
      <dgm:prSet presAssocID="{1F8EB92C-6045-4EE3-B290-2E10F722090B}" presName="childTextArrow" presStyleLbl="fgAccFollowNode1" presStyleIdx="5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183A7-3118-420B-95A3-5B59901F5F52}" type="pres">
      <dgm:prSet presAssocID="{75186B1B-BB74-4C56-B901-4C899A528638}" presName="childTextArrow" presStyleLbl="fgAccFollowNode1" presStyleIdx="6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09000-0E4E-4CD0-9C66-A9BF3D4CEE4C}" type="pres">
      <dgm:prSet presAssocID="{74CC9EB2-1DE6-40CD-8C8A-9C351F82F73A}" presName="childTextArrow" presStyleLbl="fgAccFollowNode1" presStyleIdx="7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59400-E9BF-417F-81CB-3DD674A47652}" type="pres">
      <dgm:prSet presAssocID="{884B89B1-7A50-4735-A8EA-D358A4544844}" presName="sp" presStyleCnt="0"/>
      <dgm:spPr/>
    </dgm:pt>
    <dgm:pt modelId="{C86CB0E6-C173-45F7-95EA-D009284F3CAA}" type="pres">
      <dgm:prSet presAssocID="{E79045CA-8D1C-4EDF-8881-AA7B8192D341}" presName="arrowAndChildren" presStyleCnt="0"/>
      <dgm:spPr/>
    </dgm:pt>
    <dgm:pt modelId="{6E629864-72CA-4B8D-9C5B-E9BAA9D93293}" type="pres">
      <dgm:prSet presAssocID="{E79045CA-8D1C-4EDF-8881-AA7B8192D341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B927A75A-C10A-43A2-9C81-5122907D509A}" type="pres">
      <dgm:prSet presAssocID="{E79045CA-8D1C-4EDF-8881-AA7B8192D341}" presName="arrow" presStyleLbl="node1" presStyleIdx="3" presStyleCnt="6"/>
      <dgm:spPr/>
      <dgm:t>
        <a:bodyPr/>
        <a:lstStyle/>
        <a:p>
          <a:endParaRPr lang="ru-RU"/>
        </a:p>
      </dgm:t>
    </dgm:pt>
    <dgm:pt modelId="{BF01EF9B-2363-466B-A154-57CA087C6829}" type="pres">
      <dgm:prSet presAssocID="{E79045CA-8D1C-4EDF-8881-AA7B8192D341}" presName="descendantArrow" presStyleCnt="0"/>
      <dgm:spPr/>
    </dgm:pt>
    <dgm:pt modelId="{7FEBC3FA-541C-452E-B8AD-256131274E96}" type="pres">
      <dgm:prSet presAssocID="{3587CDCB-B554-4D13-930A-56C4EC4A5DED}" presName="childTextArrow" presStyleLbl="fgAccFollowNode1" presStyleIdx="8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266C0-580E-422A-BD1E-3027BCF9464F}" type="pres">
      <dgm:prSet presAssocID="{3919085F-6F17-4589-912F-CD52D5D8949B}" presName="childTextArrow" presStyleLbl="fgAccFollowNode1" presStyleIdx="9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AB25F-BFBD-406A-A40A-725E43C3CABE}" type="pres">
      <dgm:prSet presAssocID="{066A513B-03DC-4F28-BE69-7E0CF7A7C5D2}" presName="childTextArrow" presStyleLbl="fgAccFollowNode1" presStyleIdx="10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C5057-9487-428C-8BC8-59C01B90207D}" type="pres">
      <dgm:prSet presAssocID="{E9E9AB6B-7B13-4412-A0FE-211CBCF002D0}" presName="childTextArrow" presStyleLbl="fgAccFollowNode1" presStyleIdx="11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90A7F-8DA5-4887-803D-B8A8134C25F5}" type="pres">
      <dgm:prSet presAssocID="{758EC2BA-7B85-419E-A0AF-3952AD57FE46}" presName="sp" presStyleCnt="0"/>
      <dgm:spPr/>
    </dgm:pt>
    <dgm:pt modelId="{B337468A-E7DD-4A72-96B2-8C10FBA3E7E4}" type="pres">
      <dgm:prSet presAssocID="{D8FD784A-ED29-4DF4-A443-E68B318B4F1A}" presName="arrowAndChildren" presStyleCnt="0"/>
      <dgm:spPr/>
    </dgm:pt>
    <dgm:pt modelId="{E64CB047-C457-4D07-8F21-08C6E02D88EA}" type="pres">
      <dgm:prSet presAssocID="{D8FD784A-ED29-4DF4-A443-E68B318B4F1A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4E316CA3-FC38-4CAF-BD82-4273B8E79AE5}" type="pres">
      <dgm:prSet presAssocID="{D8FD784A-ED29-4DF4-A443-E68B318B4F1A}" presName="arrow" presStyleLbl="node1" presStyleIdx="4" presStyleCnt="6"/>
      <dgm:spPr/>
      <dgm:t>
        <a:bodyPr/>
        <a:lstStyle/>
        <a:p>
          <a:endParaRPr lang="ru-RU"/>
        </a:p>
      </dgm:t>
    </dgm:pt>
    <dgm:pt modelId="{7B7B27EA-0C6A-4F44-9F7D-A3BA5965782D}" type="pres">
      <dgm:prSet presAssocID="{D8FD784A-ED29-4DF4-A443-E68B318B4F1A}" presName="descendantArrow" presStyleCnt="0"/>
      <dgm:spPr/>
    </dgm:pt>
    <dgm:pt modelId="{7A42B483-EFDA-4861-8FB1-320EF42E432F}" type="pres">
      <dgm:prSet presAssocID="{AF223A8F-DB43-4FB4-9167-A24AABFF9671}" presName="childTextArrow" presStyleLbl="fgAccFollowNode1" presStyleIdx="12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259B2-C730-4AAC-9FCF-E889EA8BB71F}" type="pres">
      <dgm:prSet presAssocID="{0C89D090-08E1-49C2-9078-DA6090CA0B2D}" presName="childTextArrow" presStyleLbl="fgAccFollowNode1" presStyleIdx="13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69B04-287D-4827-A091-0C036F8A5A18}" type="pres">
      <dgm:prSet presAssocID="{520A015B-2C07-4086-8B93-B12848DA268C}" presName="childTextArrow" presStyleLbl="fgAccFollowNode1" presStyleIdx="14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5CA35-AB59-48FF-BCFA-1ACCD23C5726}" type="pres">
      <dgm:prSet presAssocID="{74ED3DBE-3D17-4A9B-AFB8-43494F95D569}" presName="sp" presStyleCnt="0"/>
      <dgm:spPr/>
    </dgm:pt>
    <dgm:pt modelId="{F08FA8CA-7EA6-4B68-9D7B-DB5E9BEF4299}" type="pres">
      <dgm:prSet presAssocID="{B727CE8D-BF5B-4D41-B54A-72E475D1D3AC}" presName="arrowAndChildren" presStyleCnt="0"/>
      <dgm:spPr/>
    </dgm:pt>
    <dgm:pt modelId="{61687654-C793-4950-BE7F-B3179455E55F}" type="pres">
      <dgm:prSet presAssocID="{B727CE8D-BF5B-4D41-B54A-72E475D1D3AC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27304366-A2B1-4F57-9BD0-1D257EA445EB}" type="pres">
      <dgm:prSet presAssocID="{B727CE8D-BF5B-4D41-B54A-72E475D1D3AC}" presName="arrow" presStyleLbl="node1" presStyleIdx="5" presStyleCnt="6"/>
      <dgm:spPr/>
      <dgm:t>
        <a:bodyPr/>
        <a:lstStyle/>
        <a:p>
          <a:endParaRPr lang="ru-RU"/>
        </a:p>
      </dgm:t>
    </dgm:pt>
    <dgm:pt modelId="{E41C89D0-3A5E-4F00-A853-8E91BCE21C10}" type="pres">
      <dgm:prSet presAssocID="{B727CE8D-BF5B-4D41-B54A-72E475D1D3AC}" presName="descendantArrow" presStyleCnt="0"/>
      <dgm:spPr/>
    </dgm:pt>
    <dgm:pt modelId="{D9A7350D-40AD-4AAB-B1BF-0F125845B051}" type="pres">
      <dgm:prSet presAssocID="{AFA1C9EE-44DC-45FA-925E-D5617FA55B5A}" presName="childTextArrow" presStyleLbl="fgAccFollowNode1" presStyleIdx="15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9ECD8-1F7A-454E-ADAB-AD51EB5FA15C}" type="pres">
      <dgm:prSet presAssocID="{5056D540-83AB-4949-8C6A-E9FC723CB79C}" presName="childTextArrow" presStyleLbl="fgAccFollowNode1" presStyleIdx="16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FAB4C-F0BB-4AE6-B5C4-FFE8248DFB19}" type="pres">
      <dgm:prSet presAssocID="{9CA7B1F9-D454-4750-B624-010209B66569}" presName="childTextArrow" presStyleLbl="fgAccFollowNode1" presStyleIdx="17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044001-8B00-4ADB-8F1C-C8B17D00B70D}" type="presOf" srcId="{E79045CA-8D1C-4EDF-8881-AA7B8192D341}" destId="{B927A75A-C10A-43A2-9C81-5122907D509A}" srcOrd="1" destOrd="0" presId="urn:microsoft.com/office/officeart/2005/8/layout/process4"/>
    <dgm:cxn modelId="{4799BD94-0549-4289-95F1-D577A2E0564E}" srcId="{67C82353-69FD-4B9C-B44B-089770FE7104}" destId="{530706BE-E065-41F8-ADB4-8F0A198C6367}" srcOrd="3" destOrd="0" parTransId="{D27C0311-3129-40C9-80EF-1D5B4D92B4D7}" sibTransId="{09B67D85-2B05-4231-A6A0-2BCC9EF3EEB2}"/>
    <dgm:cxn modelId="{62AB5F54-A315-47E1-AA0C-CCACE7402DE8}" srcId="{E79045CA-8D1C-4EDF-8881-AA7B8192D341}" destId="{3587CDCB-B554-4D13-930A-56C4EC4A5DED}" srcOrd="0" destOrd="0" parTransId="{FB0C1036-684E-4275-B2DB-3B1A4C023ECA}" sibTransId="{20E3A439-1AE4-4B51-BAD2-2E0BE60F3000}"/>
    <dgm:cxn modelId="{189FDD99-F568-42B1-A7C5-C8CF94B49DF7}" srcId="{530706BE-E065-41F8-ADB4-8F0A198C6367}" destId="{74CC9EB2-1DE6-40CD-8C8A-9C351F82F73A}" srcOrd="3" destOrd="0" parTransId="{46D5F148-0785-4AC4-810F-60A69CA528AE}" sibTransId="{E644CDA1-44E7-460C-A8DA-FECD684EEBB7}"/>
    <dgm:cxn modelId="{AE8CBB2E-5A9E-4D92-820F-F2243FFC9D36}" type="presOf" srcId="{9CA7B1F9-D454-4750-B624-010209B66569}" destId="{AC5FAB4C-F0BB-4AE6-B5C4-FFE8248DFB19}" srcOrd="0" destOrd="0" presId="urn:microsoft.com/office/officeart/2005/8/layout/process4"/>
    <dgm:cxn modelId="{58B77DDC-D2F0-4F9C-A8C8-91C5666923F3}" srcId="{67C82353-69FD-4B9C-B44B-089770FE7104}" destId="{F4D40AF6-4608-4F99-81D3-DD4337C9EEB5}" srcOrd="4" destOrd="0" parTransId="{C931364F-DC52-4DE9-B4E3-D62EF4D281E9}" sibTransId="{ED318B6D-97F5-4501-AF19-67804F7699A0}"/>
    <dgm:cxn modelId="{84DBE093-77AD-4E06-A67F-E34F98E98C5D}" type="presOf" srcId="{066A513B-03DC-4F28-BE69-7E0CF7A7C5D2}" destId="{B39AB25F-BFBD-406A-A40A-725E43C3CABE}" srcOrd="0" destOrd="0" presId="urn:microsoft.com/office/officeart/2005/8/layout/process4"/>
    <dgm:cxn modelId="{C40E4F4D-5E3A-4CEE-83A1-7D6D2E0571BC}" type="presOf" srcId="{74CC9EB2-1DE6-40CD-8C8A-9C351F82F73A}" destId="{56109000-0E4E-4CD0-9C66-A9BF3D4CEE4C}" srcOrd="0" destOrd="0" presId="urn:microsoft.com/office/officeart/2005/8/layout/process4"/>
    <dgm:cxn modelId="{742AC11A-5FFC-4822-885F-3DCA3F57C1BC}" type="presOf" srcId="{530706BE-E065-41F8-ADB4-8F0A198C6367}" destId="{E247A82A-5D0B-4359-A3D2-B13ED18AF61F}" srcOrd="0" destOrd="0" presId="urn:microsoft.com/office/officeart/2005/8/layout/process4"/>
    <dgm:cxn modelId="{B222ED4A-379A-411A-BDBA-A63684B9AC95}" type="presOf" srcId="{4311C7A2-6811-4B02-8B8D-990033A8DBB8}" destId="{73601B06-1C14-458B-940E-55A245840945}" srcOrd="0" destOrd="0" presId="urn:microsoft.com/office/officeart/2005/8/layout/process4"/>
    <dgm:cxn modelId="{79EAE8F1-1C35-41BF-9E0D-74FD5A51295E}" type="presOf" srcId="{F4D40AF6-4608-4F99-81D3-DD4337C9EEB5}" destId="{B0332490-7812-4E3B-8150-115EF380336A}" srcOrd="0" destOrd="0" presId="urn:microsoft.com/office/officeart/2005/8/layout/process4"/>
    <dgm:cxn modelId="{7D1AC646-7D48-4237-917D-2AD7215F64ED}" type="presOf" srcId="{9D378533-0662-4838-9D64-E0D7BF0AA94A}" destId="{E4F19A31-CEF9-4B4C-9F22-A7644C187D89}" srcOrd="0" destOrd="0" presId="urn:microsoft.com/office/officeart/2005/8/layout/process4"/>
    <dgm:cxn modelId="{C23E3875-AFDE-41F8-83FE-6970E70BB04F}" type="presOf" srcId="{75186B1B-BB74-4C56-B901-4C899A528638}" destId="{555183A7-3118-420B-95A3-5B59901F5F52}" srcOrd="0" destOrd="0" presId="urn:microsoft.com/office/officeart/2005/8/layout/process4"/>
    <dgm:cxn modelId="{5B7CF44B-7F2D-44DB-A2D5-DD1E24573537}" type="presOf" srcId="{D1555FA0-7D2A-4524-B3D5-1A3D4C02E5EB}" destId="{22D8EA9D-9539-49C7-815F-712FFA2B879C}" srcOrd="0" destOrd="0" presId="urn:microsoft.com/office/officeart/2005/8/layout/process4"/>
    <dgm:cxn modelId="{A94A3420-734A-49C2-8E66-E0CE2A1093CB}" srcId="{B727CE8D-BF5B-4D41-B54A-72E475D1D3AC}" destId="{9CA7B1F9-D454-4750-B624-010209B66569}" srcOrd="2" destOrd="0" parTransId="{DEB81CFC-639B-4182-99D2-095C6B5F1322}" sibTransId="{9AA3A6E1-210C-407B-A755-7556411D3EB4}"/>
    <dgm:cxn modelId="{08B251F0-2CFF-4C4D-BF39-48F40F8CBB6D}" srcId="{8F23CC04-CC9B-4EBD-BA8F-F1E370E6030E}" destId="{0A7C96E1-6240-47DF-BDAD-4D6904C4F626}" srcOrd="2" destOrd="0" parTransId="{1ABC460D-1720-4ECA-8A7A-31692B915069}" sibTransId="{AEAEDE5C-EC2D-4068-BA04-55D15581BE19}"/>
    <dgm:cxn modelId="{9134AB18-CC30-47D7-9698-3F16383ACD3A}" srcId="{D8FD784A-ED29-4DF4-A443-E68B318B4F1A}" destId="{0C89D090-08E1-49C2-9078-DA6090CA0B2D}" srcOrd="1" destOrd="0" parTransId="{CF306E5B-A94B-4346-8C57-0D271129E762}" sibTransId="{2F1FEA1E-75D0-4453-B28A-EBD9AFAE7AEF}"/>
    <dgm:cxn modelId="{DCC34C04-5117-4A9F-A050-15E21938A5AB}" type="presOf" srcId="{B727CE8D-BF5B-4D41-B54A-72E475D1D3AC}" destId="{27304366-A2B1-4F57-9BD0-1D257EA445EB}" srcOrd="1" destOrd="0" presId="urn:microsoft.com/office/officeart/2005/8/layout/process4"/>
    <dgm:cxn modelId="{770C052D-8D86-4EB9-A047-E8DD57FF3921}" type="presOf" srcId="{67C82353-69FD-4B9C-B44B-089770FE7104}" destId="{F6AE3BCA-3381-4918-9908-B66DAEBDCDB1}" srcOrd="0" destOrd="0" presId="urn:microsoft.com/office/officeart/2005/8/layout/process4"/>
    <dgm:cxn modelId="{5BA8B610-69A0-4250-81BA-416A58BCDEA1}" srcId="{D8FD784A-ED29-4DF4-A443-E68B318B4F1A}" destId="{520A015B-2C07-4086-8B93-B12848DA268C}" srcOrd="2" destOrd="0" parTransId="{96881413-292F-4EA8-928F-7B9F57238E55}" sibTransId="{BF531A15-5885-4F1D-ADA4-CE1F3208B63B}"/>
    <dgm:cxn modelId="{B4632E7C-A62C-4BDF-BCBC-A98409E50329}" srcId="{530706BE-E065-41F8-ADB4-8F0A198C6367}" destId="{1F8EB92C-6045-4EE3-B290-2E10F722090B}" srcOrd="1" destOrd="0" parTransId="{18037155-8061-4AAB-83A3-EA239E521DB3}" sibTransId="{1F647658-B894-409F-ACBF-141D917E2C8C}"/>
    <dgm:cxn modelId="{3CB51764-6E23-4390-9351-218B2D42842A}" srcId="{E79045CA-8D1C-4EDF-8881-AA7B8192D341}" destId="{3919085F-6F17-4589-912F-CD52D5D8949B}" srcOrd="1" destOrd="0" parTransId="{C85E7152-0E3F-43D8-8619-D7B68945CE52}" sibTransId="{43BA33FD-123B-4D25-9E0D-18A47B856C1C}"/>
    <dgm:cxn modelId="{85AD39F5-CC64-4D00-AAAA-E135F359C854}" srcId="{67C82353-69FD-4B9C-B44B-089770FE7104}" destId="{D8FD784A-ED29-4DF4-A443-E68B318B4F1A}" srcOrd="1" destOrd="0" parTransId="{20FDF8FF-1950-4CC0-AE8E-9772C1C98373}" sibTransId="{758EC2BA-7B85-419E-A0AF-3952AD57FE46}"/>
    <dgm:cxn modelId="{095FAC15-5FC8-4B6C-919E-3468225C3DE0}" srcId="{530706BE-E065-41F8-ADB4-8F0A198C6367}" destId="{75186B1B-BB74-4C56-B901-4C899A528638}" srcOrd="2" destOrd="0" parTransId="{97174BF0-F11E-4FDF-93AE-85345B7F96E0}" sibTransId="{3B59C163-88D1-4F00-BE60-D274AAFC0FBB}"/>
    <dgm:cxn modelId="{E02E59E5-64C4-49F2-9E11-570AC467A199}" type="presOf" srcId="{B727CE8D-BF5B-4D41-B54A-72E475D1D3AC}" destId="{61687654-C793-4950-BE7F-B3179455E55F}" srcOrd="0" destOrd="0" presId="urn:microsoft.com/office/officeart/2005/8/layout/process4"/>
    <dgm:cxn modelId="{F9BB4029-270F-4662-B638-75FE9C0B7E49}" type="presOf" srcId="{C5B2A13E-714C-4727-B0BD-402E568E7759}" destId="{97B911EE-28DA-4AE8-A285-F347F370AED4}" srcOrd="0" destOrd="0" presId="urn:microsoft.com/office/officeart/2005/8/layout/process4"/>
    <dgm:cxn modelId="{C38C7773-C917-44E8-99CC-6BBB3D5BDC4E}" srcId="{8F23CC04-CC9B-4EBD-BA8F-F1E370E6030E}" destId="{9D378533-0662-4838-9D64-E0D7BF0AA94A}" srcOrd="0" destOrd="0" parTransId="{D2225881-1CF4-439F-89B3-E0B1038B0278}" sibTransId="{B8330498-7CAA-49A1-AE97-966EAE9583CA}"/>
    <dgm:cxn modelId="{8B1D0830-2885-4380-9C6F-41571786A63B}" srcId="{B727CE8D-BF5B-4D41-B54A-72E475D1D3AC}" destId="{5056D540-83AB-4949-8C6A-E9FC723CB79C}" srcOrd="1" destOrd="0" parTransId="{B3E90D75-C85E-4401-A98E-F4CDAA332694}" sibTransId="{15ABAF6B-2ED9-48A9-B0A1-64891E0060EA}"/>
    <dgm:cxn modelId="{D0CE7E92-7386-4F3C-BD8F-F155C8D10D87}" type="presOf" srcId="{0C89D090-08E1-49C2-9078-DA6090CA0B2D}" destId="{62E259B2-C730-4AAC-9FCF-E889EA8BB71F}" srcOrd="0" destOrd="0" presId="urn:microsoft.com/office/officeart/2005/8/layout/process4"/>
    <dgm:cxn modelId="{31705F90-9170-4BB4-80DB-F9E20252AB42}" srcId="{D8FD784A-ED29-4DF4-A443-E68B318B4F1A}" destId="{AF223A8F-DB43-4FB4-9167-A24AABFF9671}" srcOrd="0" destOrd="0" parTransId="{48F1D6A2-F1B4-4401-926C-99493C4EDCF8}" sibTransId="{CD2A33A1-B6CD-4F2A-9D24-A901943C35AC}"/>
    <dgm:cxn modelId="{6C1AB06E-B155-4950-83A7-EFADB71D4EE5}" type="presOf" srcId="{AFA1C9EE-44DC-45FA-925E-D5617FA55B5A}" destId="{D9A7350D-40AD-4AAB-B1BF-0F125845B051}" srcOrd="0" destOrd="0" presId="urn:microsoft.com/office/officeart/2005/8/layout/process4"/>
    <dgm:cxn modelId="{A42A4213-3FDF-441E-A763-5707DABD3722}" srcId="{B727CE8D-BF5B-4D41-B54A-72E475D1D3AC}" destId="{AFA1C9EE-44DC-45FA-925E-D5617FA55B5A}" srcOrd="0" destOrd="0" parTransId="{52E781B6-2855-4C38-8D7C-FA958F46DA07}" sibTransId="{41ACC898-12C9-420D-AA2C-C751711F0C3B}"/>
    <dgm:cxn modelId="{CDFAB82D-47A5-4896-99A3-CEB1D2BD8227}" srcId="{E79045CA-8D1C-4EDF-8881-AA7B8192D341}" destId="{066A513B-03DC-4F28-BE69-7E0CF7A7C5D2}" srcOrd="2" destOrd="0" parTransId="{910DC4E2-E0F4-457C-9AE2-B06B8D412DB5}" sibTransId="{AA221795-F7B2-4AB1-836C-0B321923F6D5}"/>
    <dgm:cxn modelId="{CA00A88A-E75F-4014-857D-816F7CD0E27D}" srcId="{8F23CC04-CC9B-4EBD-BA8F-F1E370E6030E}" destId="{D1555FA0-7D2A-4524-B3D5-1A3D4C02E5EB}" srcOrd="1" destOrd="0" parTransId="{B508C977-6048-466F-93A9-5E0FE12DEE88}" sibTransId="{67AC87C3-6240-44EF-97D1-DA402AC9E732}"/>
    <dgm:cxn modelId="{618CFAA4-3414-4D10-AB02-A3F8C6087C26}" type="presOf" srcId="{3587CDCB-B554-4D13-930A-56C4EC4A5DED}" destId="{7FEBC3FA-541C-452E-B8AD-256131274E96}" srcOrd="0" destOrd="0" presId="urn:microsoft.com/office/officeart/2005/8/layout/process4"/>
    <dgm:cxn modelId="{9A48D708-24BF-4821-AAA1-58F62939E82C}" srcId="{67C82353-69FD-4B9C-B44B-089770FE7104}" destId="{B727CE8D-BF5B-4D41-B54A-72E475D1D3AC}" srcOrd="0" destOrd="0" parTransId="{F565C165-2F96-4AEF-A6ED-30E1BE67D7A5}" sibTransId="{74ED3DBE-3D17-4A9B-AFB8-43494F95D569}"/>
    <dgm:cxn modelId="{6B547B27-0952-4BAE-BBE3-443B7C53476D}" type="presOf" srcId="{0A7C96E1-6240-47DF-BDAD-4D6904C4F626}" destId="{601F3A2D-814B-432F-A522-6B214C902AE9}" srcOrd="0" destOrd="0" presId="urn:microsoft.com/office/officeart/2005/8/layout/process4"/>
    <dgm:cxn modelId="{C2C5E7FF-C352-47D9-A56A-956B925397CA}" srcId="{67C82353-69FD-4B9C-B44B-089770FE7104}" destId="{E79045CA-8D1C-4EDF-8881-AA7B8192D341}" srcOrd="2" destOrd="0" parTransId="{4CCA733B-B330-461B-838C-28F249C3C971}" sibTransId="{884B89B1-7A50-4735-A8EA-D358A4544844}"/>
    <dgm:cxn modelId="{D3A70139-3403-4A2C-9FF3-D6002D8FDA44}" type="presOf" srcId="{F4D40AF6-4608-4F99-81D3-DD4337C9EEB5}" destId="{CE1D5D92-D1EF-4BEA-84B6-BA54F17BFD61}" srcOrd="1" destOrd="0" presId="urn:microsoft.com/office/officeart/2005/8/layout/process4"/>
    <dgm:cxn modelId="{996ADCEF-19C0-4014-B2C1-D205F5103F0A}" type="presOf" srcId="{530706BE-E065-41F8-ADB4-8F0A198C6367}" destId="{45EB1C79-4F28-47AC-8DB9-9E77C8826689}" srcOrd="1" destOrd="0" presId="urn:microsoft.com/office/officeart/2005/8/layout/process4"/>
    <dgm:cxn modelId="{54F4FEA2-BB59-49F4-96DF-88E3E8D36259}" type="presOf" srcId="{5056D540-83AB-4949-8C6A-E9FC723CB79C}" destId="{CEA9ECD8-1F7A-454E-ADAB-AD51EB5FA15C}" srcOrd="0" destOrd="0" presId="urn:microsoft.com/office/officeart/2005/8/layout/process4"/>
    <dgm:cxn modelId="{9D8CAD28-D6BD-4620-A36C-88D73BBCC2B7}" type="presOf" srcId="{E9E9AB6B-7B13-4412-A0FE-211CBCF002D0}" destId="{90FC5057-9487-428C-8BC8-59C01B90207D}" srcOrd="0" destOrd="0" presId="urn:microsoft.com/office/officeart/2005/8/layout/process4"/>
    <dgm:cxn modelId="{387CC400-36DE-4A28-8B35-EA45A455C9A6}" srcId="{67C82353-69FD-4B9C-B44B-089770FE7104}" destId="{8F23CC04-CC9B-4EBD-BA8F-F1E370E6030E}" srcOrd="5" destOrd="0" parTransId="{BECA85BE-0C9C-4EE8-B591-78562913A870}" sibTransId="{C64523CA-2073-46BB-B13E-93D4FBC325A7}"/>
    <dgm:cxn modelId="{F888B234-DB37-42C3-92E0-CB62C6265A07}" type="presOf" srcId="{D8FD784A-ED29-4DF4-A443-E68B318B4F1A}" destId="{4E316CA3-FC38-4CAF-BD82-4273B8E79AE5}" srcOrd="1" destOrd="0" presId="urn:microsoft.com/office/officeart/2005/8/layout/process4"/>
    <dgm:cxn modelId="{C5B74EB5-5E77-4A55-A63C-7E29AD588AC0}" type="presOf" srcId="{3919085F-6F17-4589-912F-CD52D5D8949B}" destId="{263266C0-580E-422A-BD1E-3027BCF9464F}" srcOrd="0" destOrd="0" presId="urn:microsoft.com/office/officeart/2005/8/layout/process4"/>
    <dgm:cxn modelId="{54A7CF86-E757-4416-B041-DDF053D745C1}" type="presOf" srcId="{520A015B-2C07-4086-8B93-B12848DA268C}" destId="{D4169B04-287D-4827-A091-0C036F8A5A18}" srcOrd="0" destOrd="0" presId="urn:microsoft.com/office/officeart/2005/8/layout/process4"/>
    <dgm:cxn modelId="{1A22D93A-C3E5-4C6F-811D-9FB638958748}" type="presOf" srcId="{8F23CC04-CC9B-4EBD-BA8F-F1E370E6030E}" destId="{CF49E610-ABB2-4FAC-B124-23D2FC3FD80F}" srcOrd="1" destOrd="0" presId="urn:microsoft.com/office/officeart/2005/8/layout/process4"/>
    <dgm:cxn modelId="{D306E220-B962-4027-A0CA-AD2FFB50398C}" type="presOf" srcId="{D8FD784A-ED29-4DF4-A443-E68B318B4F1A}" destId="{E64CB047-C457-4D07-8F21-08C6E02D88EA}" srcOrd="0" destOrd="0" presId="urn:microsoft.com/office/officeart/2005/8/layout/process4"/>
    <dgm:cxn modelId="{24843231-C397-494E-B5EB-B2461ABFB248}" type="presOf" srcId="{8F23CC04-CC9B-4EBD-BA8F-F1E370E6030E}" destId="{D7EBDC46-AF6C-46E3-AF6C-6D34712DAEC9}" srcOrd="0" destOrd="0" presId="urn:microsoft.com/office/officeart/2005/8/layout/process4"/>
    <dgm:cxn modelId="{9206DED6-5109-45ED-8D4A-408ECE38335B}" type="presOf" srcId="{1F8EB92C-6045-4EE3-B290-2E10F722090B}" destId="{5841FB24-3FC2-4AE8-B907-56C8B3916FAF}" srcOrd="0" destOrd="0" presId="urn:microsoft.com/office/officeart/2005/8/layout/process4"/>
    <dgm:cxn modelId="{499EF881-8620-4C90-9B67-AEBBCF85D384}" srcId="{F4D40AF6-4608-4F99-81D3-DD4337C9EEB5}" destId="{4311C7A2-6811-4B02-8B8D-990033A8DBB8}" srcOrd="0" destOrd="0" parTransId="{13447C75-2344-4C56-98CB-AA691ED3028B}" sibTransId="{76A300DE-BCC8-4C98-AA40-C5BE001B8AC4}"/>
    <dgm:cxn modelId="{988318A8-ED92-40E2-A4C6-756B5876DE84}" srcId="{530706BE-E065-41F8-ADB4-8F0A198C6367}" destId="{C5B2A13E-714C-4727-B0BD-402E568E7759}" srcOrd="0" destOrd="0" parTransId="{65B35B82-FBFA-4C24-A707-139E9BEC4C0E}" sibTransId="{639233E4-AC57-44B6-8E4D-07A0AF79224D}"/>
    <dgm:cxn modelId="{44909A39-FA87-478F-B3AF-80B6B9D1D92D}" type="presOf" srcId="{AF223A8F-DB43-4FB4-9167-A24AABFF9671}" destId="{7A42B483-EFDA-4861-8FB1-320EF42E432F}" srcOrd="0" destOrd="0" presId="urn:microsoft.com/office/officeart/2005/8/layout/process4"/>
    <dgm:cxn modelId="{141E105F-F9A5-4F24-86D1-4E658E4F3276}" srcId="{E79045CA-8D1C-4EDF-8881-AA7B8192D341}" destId="{E9E9AB6B-7B13-4412-A0FE-211CBCF002D0}" srcOrd="3" destOrd="0" parTransId="{04235781-3BB5-4B86-85F7-9B62E3D04177}" sibTransId="{EC58B1DE-3B6D-4FE3-B2F4-CCCC2A1386EB}"/>
    <dgm:cxn modelId="{B0C55BCA-3480-4F36-A55C-874B1C86AABB}" type="presOf" srcId="{E79045CA-8D1C-4EDF-8881-AA7B8192D341}" destId="{6E629864-72CA-4B8D-9C5B-E9BAA9D93293}" srcOrd="0" destOrd="0" presId="urn:microsoft.com/office/officeart/2005/8/layout/process4"/>
    <dgm:cxn modelId="{C84D4031-42DD-42EB-9C64-94D4369DAED1}" type="presParOf" srcId="{F6AE3BCA-3381-4918-9908-B66DAEBDCDB1}" destId="{5DC067F7-204F-4D69-8D9A-B15C922D7C8C}" srcOrd="0" destOrd="0" presId="urn:microsoft.com/office/officeart/2005/8/layout/process4"/>
    <dgm:cxn modelId="{F2322250-6D90-4D59-9842-1646F5EBAFF6}" type="presParOf" srcId="{5DC067F7-204F-4D69-8D9A-B15C922D7C8C}" destId="{D7EBDC46-AF6C-46E3-AF6C-6D34712DAEC9}" srcOrd="0" destOrd="0" presId="urn:microsoft.com/office/officeart/2005/8/layout/process4"/>
    <dgm:cxn modelId="{2D034BD7-41FA-4029-A0D8-27D82A477813}" type="presParOf" srcId="{5DC067F7-204F-4D69-8D9A-B15C922D7C8C}" destId="{CF49E610-ABB2-4FAC-B124-23D2FC3FD80F}" srcOrd="1" destOrd="0" presId="urn:microsoft.com/office/officeart/2005/8/layout/process4"/>
    <dgm:cxn modelId="{816CD66E-D31C-4BE6-93A8-3A5E39E26C2F}" type="presParOf" srcId="{5DC067F7-204F-4D69-8D9A-B15C922D7C8C}" destId="{1F573F4C-5FEE-4A55-89C1-6582D1476C4A}" srcOrd="2" destOrd="0" presId="urn:microsoft.com/office/officeart/2005/8/layout/process4"/>
    <dgm:cxn modelId="{41798808-7238-41BF-8190-782F1FA28B4E}" type="presParOf" srcId="{1F573F4C-5FEE-4A55-89C1-6582D1476C4A}" destId="{E4F19A31-CEF9-4B4C-9F22-A7644C187D89}" srcOrd="0" destOrd="0" presId="urn:microsoft.com/office/officeart/2005/8/layout/process4"/>
    <dgm:cxn modelId="{5FE87F28-1BCB-4D91-9117-412947C256E5}" type="presParOf" srcId="{1F573F4C-5FEE-4A55-89C1-6582D1476C4A}" destId="{22D8EA9D-9539-49C7-815F-712FFA2B879C}" srcOrd="1" destOrd="0" presId="urn:microsoft.com/office/officeart/2005/8/layout/process4"/>
    <dgm:cxn modelId="{039EC6B1-119F-40FF-A4C2-652B3CD4FA3A}" type="presParOf" srcId="{1F573F4C-5FEE-4A55-89C1-6582D1476C4A}" destId="{601F3A2D-814B-432F-A522-6B214C902AE9}" srcOrd="2" destOrd="0" presId="urn:microsoft.com/office/officeart/2005/8/layout/process4"/>
    <dgm:cxn modelId="{6F700ADB-7F94-47C0-A757-D71B1607BD4E}" type="presParOf" srcId="{F6AE3BCA-3381-4918-9908-B66DAEBDCDB1}" destId="{2A33368F-3D56-45AA-A2DF-D14F06CCA4FA}" srcOrd="1" destOrd="0" presId="urn:microsoft.com/office/officeart/2005/8/layout/process4"/>
    <dgm:cxn modelId="{DDA29B6C-C89D-48A4-BB24-65311FF5728A}" type="presParOf" srcId="{F6AE3BCA-3381-4918-9908-B66DAEBDCDB1}" destId="{50692C2C-DA4B-41A1-8B19-8989313C9C2A}" srcOrd="2" destOrd="0" presId="urn:microsoft.com/office/officeart/2005/8/layout/process4"/>
    <dgm:cxn modelId="{2FFC272C-7DF7-422D-9C19-B569FA26B070}" type="presParOf" srcId="{50692C2C-DA4B-41A1-8B19-8989313C9C2A}" destId="{B0332490-7812-4E3B-8150-115EF380336A}" srcOrd="0" destOrd="0" presId="urn:microsoft.com/office/officeart/2005/8/layout/process4"/>
    <dgm:cxn modelId="{8574362A-ABFB-4B68-B929-AAB463A0BD0D}" type="presParOf" srcId="{50692C2C-DA4B-41A1-8B19-8989313C9C2A}" destId="{CE1D5D92-D1EF-4BEA-84B6-BA54F17BFD61}" srcOrd="1" destOrd="0" presId="urn:microsoft.com/office/officeart/2005/8/layout/process4"/>
    <dgm:cxn modelId="{5F54BA33-10E8-40D0-8450-B1E47EEE87EF}" type="presParOf" srcId="{50692C2C-DA4B-41A1-8B19-8989313C9C2A}" destId="{E1DF2B98-7B7E-47C7-ACD6-78481E3C165A}" srcOrd="2" destOrd="0" presId="urn:microsoft.com/office/officeart/2005/8/layout/process4"/>
    <dgm:cxn modelId="{9CB2936B-15B4-4285-B7CB-4571DCF1F89F}" type="presParOf" srcId="{E1DF2B98-7B7E-47C7-ACD6-78481E3C165A}" destId="{73601B06-1C14-458B-940E-55A245840945}" srcOrd="0" destOrd="0" presId="urn:microsoft.com/office/officeart/2005/8/layout/process4"/>
    <dgm:cxn modelId="{C73C4CD5-4D72-4C4E-B136-1C2A218C2324}" type="presParOf" srcId="{F6AE3BCA-3381-4918-9908-B66DAEBDCDB1}" destId="{153FE515-2685-4637-9A2B-0816CA9B6ED0}" srcOrd="3" destOrd="0" presId="urn:microsoft.com/office/officeart/2005/8/layout/process4"/>
    <dgm:cxn modelId="{FF86AA88-79EA-41CC-9753-F441C1DA347B}" type="presParOf" srcId="{F6AE3BCA-3381-4918-9908-B66DAEBDCDB1}" destId="{4AE5D9C5-FE6D-4C51-B099-130E9DC61448}" srcOrd="4" destOrd="0" presId="urn:microsoft.com/office/officeart/2005/8/layout/process4"/>
    <dgm:cxn modelId="{7A165A2B-D71A-4974-A6ED-3313443AC9B5}" type="presParOf" srcId="{4AE5D9C5-FE6D-4C51-B099-130E9DC61448}" destId="{E247A82A-5D0B-4359-A3D2-B13ED18AF61F}" srcOrd="0" destOrd="0" presId="urn:microsoft.com/office/officeart/2005/8/layout/process4"/>
    <dgm:cxn modelId="{BC45F8BA-2C3D-4E7B-838C-50B4980CA8F6}" type="presParOf" srcId="{4AE5D9C5-FE6D-4C51-B099-130E9DC61448}" destId="{45EB1C79-4F28-47AC-8DB9-9E77C8826689}" srcOrd="1" destOrd="0" presId="urn:microsoft.com/office/officeart/2005/8/layout/process4"/>
    <dgm:cxn modelId="{489FF5D3-BF9F-4914-A24B-06A5AA1B6CD8}" type="presParOf" srcId="{4AE5D9C5-FE6D-4C51-B099-130E9DC61448}" destId="{D6018292-6A2D-4C5A-BDCD-251AD687629C}" srcOrd="2" destOrd="0" presId="urn:microsoft.com/office/officeart/2005/8/layout/process4"/>
    <dgm:cxn modelId="{5CE551EF-C5F7-4BC1-AA82-F922041AECCB}" type="presParOf" srcId="{D6018292-6A2D-4C5A-BDCD-251AD687629C}" destId="{97B911EE-28DA-4AE8-A285-F347F370AED4}" srcOrd="0" destOrd="0" presId="urn:microsoft.com/office/officeart/2005/8/layout/process4"/>
    <dgm:cxn modelId="{EC51DAF0-1091-424E-8FF2-4755565C905E}" type="presParOf" srcId="{D6018292-6A2D-4C5A-BDCD-251AD687629C}" destId="{5841FB24-3FC2-4AE8-B907-56C8B3916FAF}" srcOrd="1" destOrd="0" presId="urn:microsoft.com/office/officeart/2005/8/layout/process4"/>
    <dgm:cxn modelId="{2E9FC393-ADC9-48D3-A56E-5FBA963FB468}" type="presParOf" srcId="{D6018292-6A2D-4C5A-BDCD-251AD687629C}" destId="{555183A7-3118-420B-95A3-5B59901F5F52}" srcOrd="2" destOrd="0" presId="urn:microsoft.com/office/officeart/2005/8/layout/process4"/>
    <dgm:cxn modelId="{B23E9C27-D4B9-445E-9079-78E07EAC7D36}" type="presParOf" srcId="{D6018292-6A2D-4C5A-BDCD-251AD687629C}" destId="{56109000-0E4E-4CD0-9C66-A9BF3D4CEE4C}" srcOrd="3" destOrd="0" presId="urn:microsoft.com/office/officeart/2005/8/layout/process4"/>
    <dgm:cxn modelId="{53D759C3-5F12-4521-AA1C-5412A84FB255}" type="presParOf" srcId="{F6AE3BCA-3381-4918-9908-B66DAEBDCDB1}" destId="{87459400-E9BF-417F-81CB-3DD674A47652}" srcOrd="5" destOrd="0" presId="urn:microsoft.com/office/officeart/2005/8/layout/process4"/>
    <dgm:cxn modelId="{CEF8395B-3001-409A-BA07-05966E911F55}" type="presParOf" srcId="{F6AE3BCA-3381-4918-9908-B66DAEBDCDB1}" destId="{C86CB0E6-C173-45F7-95EA-D009284F3CAA}" srcOrd="6" destOrd="0" presId="urn:microsoft.com/office/officeart/2005/8/layout/process4"/>
    <dgm:cxn modelId="{2DE20A6B-A98B-449B-8CB0-51DA00E6C55F}" type="presParOf" srcId="{C86CB0E6-C173-45F7-95EA-D009284F3CAA}" destId="{6E629864-72CA-4B8D-9C5B-E9BAA9D93293}" srcOrd="0" destOrd="0" presId="urn:microsoft.com/office/officeart/2005/8/layout/process4"/>
    <dgm:cxn modelId="{9BFC16AF-0BA3-4322-BCA5-BB8AD12D27FA}" type="presParOf" srcId="{C86CB0E6-C173-45F7-95EA-D009284F3CAA}" destId="{B927A75A-C10A-43A2-9C81-5122907D509A}" srcOrd="1" destOrd="0" presId="urn:microsoft.com/office/officeart/2005/8/layout/process4"/>
    <dgm:cxn modelId="{71318214-F794-4D7D-9BB1-54B309EC1806}" type="presParOf" srcId="{C86CB0E6-C173-45F7-95EA-D009284F3CAA}" destId="{BF01EF9B-2363-466B-A154-57CA087C6829}" srcOrd="2" destOrd="0" presId="urn:microsoft.com/office/officeart/2005/8/layout/process4"/>
    <dgm:cxn modelId="{F748E54E-3CB7-4C0B-959D-9C31E2008ADB}" type="presParOf" srcId="{BF01EF9B-2363-466B-A154-57CA087C6829}" destId="{7FEBC3FA-541C-452E-B8AD-256131274E96}" srcOrd="0" destOrd="0" presId="urn:microsoft.com/office/officeart/2005/8/layout/process4"/>
    <dgm:cxn modelId="{A645650E-7050-4D6F-B5AD-03D866E2707A}" type="presParOf" srcId="{BF01EF9B-2363-466B-A154-57CA087C6829}" destId="{263266C0-580E-422A-BD1E-3027BCF9464F}" srcOrd="1" destOrd="0" presId="urn:microsoft.com/office/officeart/2005/8/layout/process4"/>
    <dgm:cxn modelId="{39AE812D-6CC7-4D3E-9251-B3DF9E983B8F}" type="presParOf" srcId="{BF01EF9B-2363-466B-A154-57CA087C6829}" destId="{B39AB25F-BFBD-406A-A40A-725E43C3CABE}" srcOrd="2" destOrd="0" presId="urn:microsoft.com/office/officeart/2005/8/layout/process4"/>
    <dgm:cxn modelId="{9ABA1E83-F23B-4CE6-955E-606A31E6DBC1}" type="presParOf" srcId="{BF01EF9B-2363-466B-A154-57CA087C6829}" destId="{90FC5057-9487-428C-8BC8-59C01B90207D}" srcOrd="3" destOrd="0" presId="urn:microsoft.com/office/officeart/2005/8/layout/process4"/>
    <dgm:cxn modelId="{CBD3CB6E-CCE6-4425-B76F-8B5F6AC9C2A8}" type="presParOf" srcId="{F6AE3BCA-3381-4918-9908-B66DAEBDCDB1}" destId="{4F090A7F-8DA5-4887-803D-B8A8134C25F5}" srcOrd="7" destOrd="0" presId="urn:microsoft.com/office/officeart/2005/8/layout/process4"/>
    <dgm:cxn modelId="{B7F2850D-7AFD-48F0-94B5-9510D2CCDC1B}" type="presParOf" srcId="{F6AE3BCA-3381-4918-9908-B66DAEBDCDB1}" destId="{B337468A-E7DD-4A72-96B2-8C10FBA3E7E4}" srcOrd="8" destOrd="0" presId="urn:microsoft.com/office/officeart/2005/8/layout/process4"/>
    <dgm:cxn modelId="{08E68D5F-FEFD-46D2-88EB-DC0DD99D6DF1}" type="presParOf" srcId="{B337468A-E7DD-4A72-96B2-8C10FBA3E7E4}" destId="{E64CB047-C457-4D07-8F21-08C6E02D88EA}" srcOrd="0" destOrd="0" presId="urn:microsoft.com/office/officeart/2005/8/layout/process4"/>
    <dgm:cxn modelId="{0EFD6C02-9F55-4BCF-8100-199AE8E9E790}" type="presParOf" srcId="{B337468A-E7DD-4A72-96B2-8C10FBA3E7E4}" destId="{4E316CA3-FC38-4CAF-BD82-4273B8E79AE5}" srcOrd="1" destOrd="0" presId="urn:microsoft.com/office/officeart/2005/8/layout/process4"/>
    <dgm:cxn modelId="{AECD7109-BE58-4E17-9D6B-A4E950740D02}" type="presParOf" srcId="{B337468A-E7DD-4A72-96B2-8C10FBA3E7E4}" destId="{7B7B27EA-0C6A-4F44-9F7D-A3BA5965782D}" srcOrd="2" destOrd="0" presId="urn:microsoft.com/office/officeart/2005/8/layout/process4"/>
    <dgm:cxn modelId="{0F902114-5AAE-49A6-BC63-A0C5E5F47DB8}" type="presParOf" srcId="{7B7B27EA-0C6A-4F44-9F7D-A3BA5965782D}" destId="{7A42B483-EFDA-4861-8FB1-320EF42E432F}" srcOrd="0" destOrd="0" presId="urn:microsoft.com/office/officeart/2005/8/layout/process4"/>
    <dgm:cxn modelId="{60405782-1A1D-4AC0-A98D-FCF62C458A12}" type="presParOf" srcId="{7B7B27EA-0C6A-4F44-9F7D-A3BA5965782D}" destId="{62E259B2-C730-4AAC-9FCF-E889EA8BB71F}" srcOrd="1" destOrd="0" presId="urn:microsoft.com/office/officeart/2005/8/layout/process4"/>
    <dgm:cxn modelId="{0F275701-F28D-41BF-B10E-AF812AB40C0B}" type="presParOf" srcId="{7B7B27EA-0C6A-4F44-9F7D-A3BA5965782D}" destId="{D4169B04-287D-4827-A091-0C036F8A5A18}" srcOrd="2" destOrd="0" presId="urn:microsoft.com/office/officeart/2005/8/layout/process4"/>
    <dgm:cxn modelId="{C1900CF0-083F-4F10-B141-A166D36432DE}" type="presParOf" srcId="{F6AE3BCA-3381-4918-9908-B66DAEBDCDB1}" destId="{6515CA35-AB59-48FF-BCFA-1ACCD23C5726}" srcOrd="9" destOrd="0" presId="urn:microsoft.com/office/officeart/2005/8/layout/process4"/>
    <dgm:cxn modelId="{2C1CB4CF-5AEE-4461-978E-D5B4AA7E6A35}" type="presParOf" srcId="{F6AE3BCA-3381-4918-9908-B66DAEBDCDB1}" destId="{F08FA8CA-7EA6-4B68-9D7B-DB5E9BEF4299}" srcOrd="10" destOrd="0" presId="urn:microsoft.com/office/officeart/2005/8/layout/process4"/>
    <dgm:cxn modelId="{4287C1B0-FE06-45D3-B58D-8AFCBEDE058D}" type="presParOf" srcId="{F08FA8CA-7EA6-4B68-9D7B-DB5E9BEF4299}" destId="{61687654-C793-4950-BE7F-B3179455E55F}" srcOrd="0" destOrd="0" presId="urn:microsoft.com/office/officeart/2005/8/layout/process4"/>
    <dgm:cxn modelId="{8B1A2230-70F8-4316-B3C2-A444313FCA0A}" type="presParOf" srcId="{F08FA8CA-7EA6-4B68-9D7B-DB5E9BEF4299}" destId="{27304366-A2B1-4F57-9BD0-1D257EA445EB}" srcOrd="1" destOrd="0" presId="urn:microsoft.com/office/officeart/2005/8/layout/process4"/>
    <dgm:cxn modelId="{A35FB73A-5DED-4C58-A085-B3F9DE88658C}" type="presParOf" srcId="{F08FA8CA-7EA6-4B68-9D7B-DB5E9BEF4299}" destId="{E41C89D0-3A5E-4F00-A853-8E91BCE21C10}" srcOrd="2" destOrd="0" presId="urn:microsoft.com/office/officeart/2005/8/layout/process4"/>
    <dgm:cxn modelId="{79A9A3D3-2EB2-4E4E-9F59-9898E034B8F2}" type="presParOf" srcId="{E41C89D0-3A5E-4F00-A853-8E91BCE21C10}" destId="{D9A7350D-40AD-4AAB-B1BF-0F125845B051}" srcOrd="0" destOrd="0" presId="urn:microsoft.com/office/officeart/2005/8/layout/process4"/>
    <dgm:cxn modelId="{B9223BE8-4B83-46E2-9263-0F8B9C6A2240}" type="presParOf" srcId="{E41C89D0-3A5E-4F00-A853-8E91BCE21C10}" destId="{CEA9ECD8-1F7A-454E-ADAB-AD51EB5FA15C}" srcOrd="1" destOrd="0" presId="urn:microsoft.com/office/officeart/2005/8/layout/process4"/>
    <dgm:cxn modelId="{317F3D71-862F-4C43-B7F7-0B9DEA7B7A1D}" type="presParOf" srcId="{E41C89D0-3A5E-4F00-A853-8E91BCE21C10}" destId="{AC5FAB4C-F0BB-4AE6-B5C4-FFE8248DFB19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3B180D-C447-44F2-A55F-92BA54684AA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F1A575-0F9B-4F75-BA4F-2CCECCB32EBC}">
      <dgm:prSet phldrT="[Текст]"/>
      <dgm:spPr>
        <a:solidFill>
          <a:schemeClr val="accent3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Содержательный раздел </a:t>
          </a:r>
          <a:endParaRPr lang="ru-RU" b="1" dirty="0">
            <a:solidFill>
              <a:srgbClr val="002060"/>
            </a:solidFill>
          </a:endParaRPr>
        </a:p>
      </dgm:t>
    </dgm:pt>
    <dgm:pt modelId="{BEF5BA6C-0A37-4221-A303-CEB9C30598CA}" type="parTrans" cxnId="{2A87E275-F684-427A-ADDD-A92CCE1BE2CB}">
      <dgm:prSet/>
      <dgm:spPr/>
      <dgm:t>
        <a:bodyPr/>
        <a:lstStyle/>
        <a:p>
          <a:endParaRPr lang="ru-RU"/>
        </a:p>
      </dgm:t>
    </dgm:pt>
    <dgm:pt modelId="{DC93C1C9-6B78-4BA6-B221-D2D19DEC9811}" type="sibTrans" cxnId="{2A87E275-F684-427A-ADDD-A92CCE1BE2CB}">
      <dgm:prSet/>
      <dgm:spPr/>
      <dgm:t>
        <a:bodyPr/>
        <a:lstStyle/>
        <a:p>
          <a:endParaRPr lang="ru-RU"/>
        </a:p>
      </dgm:t>
    </dgm:pt>
    <dgm:pt modelId="{79EB6D6F-A65A-41D2-BAF7-284603C1E98E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направления и задачи КРР </a:t>
          </a:r>
        </a:p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(п.27 ФОП ДО) </a:t>
          </a:r>
          <a:endParaRPr lang="ru-RU" sz="2000" dirty="0">
            <a:solidFill>
              <a:srgbClr val="002060"/>
            </a:solidFill>
          </a:endParaRPr>
        </a:p>
      </dgm:t>
    </dgm:pt>
    <dgm:pt modelId="{8E4EEE72-B0BA-48B7-BF62-79B40D4370DE}" type="parTrans" cxnId="{674EC00A-B3B1-47B0-8D55-1F2BD76113C3}">
      <dgm:prSet/>
      <dgm:spPr/>
      <dgm:t>
        <a:bodyPr/>
        <a:lstStyle/>
        <a:p>
          <a:endParaRPr lang="ru-RU"/>
        </a:p>
      </dgm:t>
    </dgm:pt>
    <dgm:pt modelId="{F32C8C45-F9F3-4F60-AA85-2712E4E573F5}" type="sibTrans" cxnId="{674EC00A-B3B1-47B0-8D55-1F2BD76113C3}">
      <dgm:prSet/>
      <dgm:spPr/>
      <dgm:t>
        <a:bodyPr/>
        <a:lstStyle/>
        <a:p>
          <a:endParaRPr lang="ru-RU"/>
        </a:p>
      </dgm:t>
    </dgm:pt>
    <dgm:pt modelId="{EAC24062-2EBE-45BB-8F6E-DEAD5398CEEC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содержание КРР на уровне ДОО</a:t>
          </a:r>
        </a:p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(п.28 ФОП ДО)</a:t>
          </a:r>
          <a:endParaRPr lang="ru-RU" sz="2000" dirty="0">
            <a:solidFill>
              <a:srgbClr val="002060"/>
            </a:solidFill>
          </a:endParaRPr>
        </a:p>
      </dgm:t>
    </dgm:pt>
    <dgm:pt modelId="{D8B62E00-9B97-4DA7-8624-D63A3D40FCB2}" type="parTrans" cxnId="{5DDDE245-B919-4643-BA2B-803E0CA919E3}">
      <dgm:prSet/>
      <dgm:spPr/>
      <dgm:t>
        <a:bodyPr/>
        <a:lstStyle/>
        <a:p>
          <a:endParaRPr lang="ru-RU"/>
        </a:p>
      </dgm:t>
    </dgm:pt>
    <dgm:pt modelId="{A0624CA1-252D-4E60-80B3-6CB5FE7BCCF8}" type="sibTrans" cxnId="{5DDDE245-B919-4643-BA2B-803E0CA919E3}">
      <dgm:prSet/>
      <dgm:spPr/>
      <dgm:t>
        <a:bodyPr/>
        <a:lstStyle/>
        <a:p>
          <a:endParaRPr lang="ru-RU"/>
        </a:p>
      </dgm:t>
    </dgm:pt>
    <dgm:pt modelId="{7260168C-D1A4-4D80-ACE7-9F6C63D3C3B7}" type="pres">
      <dgm:prSet presAssocID="{723B180D-C447-44F2-A55F-92BA54684AA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6F9C0F-E358-476C-A430-FACEED84A20F}" type="pres">
      <dgm:prSet presAssocID="{03F1A575-0F9B-4F75-BA4F-2CCECCB32EBC}" presName="root1" presStyleCnt="0"/>
      <dgm:spPr/>
    </dgm:pt>
    <dgm:pt modelId="{C4F44728-396A-4564-BE94-3A50AA4FE1A2}" type="pres">
      <dgm:prSet presAssocID="{03F1A575-0F9B-4F75-BA4F-2CCECCB32EB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7D3A72-B721-4EF3-B704-1520940696E7}" type="pres">
      <dgm:prSet presAssocID="{03F1A575-0F9B-4F75-BA4F-2CCECCB32EBC}" presName="level2hierChild" presStyleCnt="0"/>
      <dgm:spPr/>
    </dgm:pt>
    <dgm:pt modelId="{586AE639-F35F-4B66-8018-46F592310EB5}" type="pres">
      <dgm:prSet presAssocID="{8E4EEE72-B0BA-48B7-BF62-79B40D4370DE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A5DC8F9-AF49-4793-BFA8-C50EE7630BB7}" type="pres">
      <dgm:prSet presAssocID="{8E4EEE72-B0BA-48B7-BF62-79B40D4370DE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0A97A5E-E3FA-4FE9-BE5A-CA5B7C8CF2E7}" type="pres">
      <dgm:prSet presAssocID="{79EB6D6F-A65A-41D2-BAF7-284603C1E98E}" presName="root2" presStyleCnt="0"/>
      <dgm:spPr/>
    </dgm:pt>
    <dgm:pt modelId="{A936C5C1-75AC-41AB-BF3A-C7CB4783E811}" type="pres">
      <dgm:prSet presAssocID="{79EB6D6F-A65A-41D2-BAF7-284603C1E98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9E709F-09C1-4150-A522-E5D2CB1ED423}" type="pres">
      <dgm:prSet presAssocID="{79EB6D6F-A65A-41D2-BAF7-284603C1E98E}" presName="level3hierChild" presStyleCnt="0"/>
      <dgm:spPr/>
    </dgm:pt>
    <dgm:pt modelId="{70EB308B-0626-4238-ADB2-42C336326DA6}" type="pres">
      <dgm:prSet presAssocID="{D8B62E00-9B97-4DA7-8624-D63A3D40FCB2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2EE0CEC-CFD4-4939-832B-8116BC024408}" type="pres">
      <dgm:prSet presAssocID="{D8B62E00-9B97-4DA7-8624-D63A3D40FCB2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B0ECF9B-6FD6-4895-8026-4B320F692561}" type="pres">
      <dgm:prSet presAssocID="{EAC24062-2EBE-45BB-8F6E-DEAD5398CEEC}" presName="root2" presStyleCnt="0"/>
      <dgm:spPr/>
    </dgm:pt>
    <dgm:pt modelId="{8BC04FDF-FA31-4219-829C-7CE53B606A77}" type="pres">
      <dgm:prSet presAssocID="{EAC24062-2EBE-45BB-8F6E-DEAD5398CEE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547CEB-11C1-4040-9FC0-A3CE8FA556C4}" type="pres">
      <dgm:prSet presAssocID="{EAC24062-2EBE-45BB-8F6E-DEAD5398CEEC}" presName="level3hierChild" presStyleCnt="0"/>
      <dgm:spPr/>
    </dgm:pt>
  </dgm:ptLst>
  <dgm:cxnLst>
    <dgm:cxn modelId="{607EB774-6BCC-473C-B558-F21084DC9D4A}" type="presOf" srcId="{79EB6D6F-A65A-41D2-BAF7-284603C1E98E}" destId="{A936C5C1-75AC-41AB-BF3A-C7CB4783E811}" srcOrd="0" destOrd="0" presId="urn:microsoft.com/office/officeart/2005/8/layout/hierarchy2"/>
    <dgm:cxn modelId="{A886C4DB-C9B8-4B83-A71D-854002CE118A}" type="presOf" srcId="{8E4EEE72-B0BA-48B7-BF62-79B40D4370DE}" destId="{586AE639-F35F-4B66-8018-46F592310EB5}" srcOrd="0" destOrd="0" presId="urn:microsoft.com/office/officeart/2005/8/layout/hierarchy2"/>
    <dgm:cxn modelId="{5AD6D021-E3C4-47BF-A326-1F66CA488C14}" type="presOf" srcId="{D8B62E00-9B97-4DA7-8624-D63A3D40FCB2}" destId="{70EB308B-0626-4238-ADB2-42C336326DA6}" srcOrd="0" destOrd="0" presId="urn:microsoft.com/office/officeart/2005/8/layout/hierarchy2"/>
    <dgm:cxn modelId="{19EEDE5B-B9CE-4967-AA51-C541B30FE749}" type="presOf" srcId="{EAC24062-2EBE-45BB-8F6E-DEAD5398CEEC}" destId="{8BC04FDF-FA31-4219-829C-7CE53B606A77}" srcOrd="0" destOrd="0" presId="urn:microsoft.com/office/officeart/2005/8/layout/hierarchy2"/>
    <dgm:cxn modelId="{43A788C3-F51A-4F76-BD87-9BD954743FD6}" type="presOf" srcId="{D8B62E00-9B97-4DA7-8624-D63A3D40FCB2}" destId="{22EE0CEC-CFD4-4939-832B-8116BC024408}" srcOrd="1" destOrd="0" presId="urn:microsoft.com/office/officeart/2005/8/layout/hierarchy2"/>
    <dgm:cxn modelId="{5DDDE245-B919-4643-BA2B-803E0CA919E3}" srcId="{03F1A575-0F9B-4F75-BA4F-2CCECCB32EBC}" destId="{EAC24062-2EBE-45BB-8F6E-DEAD5398CEEC}" srcOrd="1" destOrd="0" parTransId="{D8B62E00-9B97-4DA7-8624-D63A3D40FCB2}" sibTransId="{A0624CA1-252D-4E60-80B3-6CB5FE7BCCF8}"/>
    <dgm:cxn modelId="{EE5AB095-3A73-46B5-9DC7-F86445CB746A}" type="presOf" srcId="{8E4EEE72-B0BA-48B7-BF62-79B40D4370DE}" destId="{AA5DC8F9-AF49-4793-BFA8-C50EE7630BB7}" srcOrd="1" destOrd="0" presId="urn:microsoft.com/office/officeart/2005/8/layout/hierarchy2"/>
    <dgm:cxn modelId="{674EC00A-B3B1-47B0-8D55-1F2BD76113C3}" srcId="{03F1A575-0F9B-4F75-BA4F-2CCECCB32EBC}" destId="{79EB6D6F-A65A-41D2-BAF7-284603C1E98E}" srcOrd="0" destOrd="0" parTransId="{8E4EEE72-B0BA-48B7-BF62-79B40D4370DE}" sibTransId="{F32C8C45-F9F3-4F60-AA85-2712E4E573F5}"/>
    <dgm:cxn modelId="{3F24D681-EA13-4380-90BC-20161208AD5D}" type="presOf" srcId="{723B180D-C447-44F2-A55F-92BA54684AA3}" destId="{7260168C-D1A4-4D80-ACE7-9F6C63D3C3B7}" srcOrd="0" destOrd="0" presId="urn:microsoft.com/office/officeart/2005/8/layout/hierarchy2"/>
    <dgm:cxn modelId="{F2CCD0C7-6DDB-4BED-92B1-1849A5B7D083}" type="presOf" srcId="{03F1A575-0F9B-4F75-BA4F-2CCECCB32EBC}" destId="{C4F44728-396A-4564-BE94-3A50AA4FE1A2}" srcOrd="0" destOrd="0" presId="urn:microsoft.com/office/officeart/2005/8/layout/hierarchy2"/>
    <dgm:cxn modelId="{2A87E275-F684-427A-ADDD-A92CCE1BE2CB}" srcId="{723B180D-C447-44F2-A55F-92BA54684AA3}" destId="{03F1A575-0F9B-4F75-BA4F-2CCECCB32EBC}" srcOrd="0" destOrd="0" parTransId="{BEF5BA6C-0A37-4221-A303-CEB9C30598CA}" sibTransId="{DC93C1C9-6B78-4BA6-B221-D2D19DEC9811}"/>
    <dgm:cxn modelId="{9359CD99-C8D8-4745-9DB9-9CA9A4E69070}" type="presParOf" srcId="{7260168C-D1A4-4D80-ACE7-9F6C63D3C3B7}" destId="{A16F9C0F-E358-476C-A430-FACEED84A20F}" srcOrd="0" destOrd="0" presId="urn:microsoft.com/office/officeart/2005/8/layout/hierarchy2"/>
    <dgm:cxn modelId="{783BC627-EA20-4C01-8E81-6B2D09D1EA68}" type="presParOf" srcId="{A16F9C0F-E358-476C-A430-FACEED84A20F}" destId="{C4F44728-396A-4564-BE94-3A50AA4FE1A2}" srcOrd="0" destOrd="0" presId="urn:microsoft.com/office/officeart/2005/8/layout/hierarchy2"/>
    <dgm:cxn modelId="{CE513F8C-7B3E-45CB-BA57-25D5A0F23D0C}" type="presParOf" srcId="{A16F9C0F-E358-476C-A430-FACEED84A20F}" destId="{327D3A72-B721-4EF3-B704-1520940696E7}" srcOrd="1" destOrd="0" presId="urn:microsoft.com/office/officeart/2005/8/layout/hierarchy2"/>
    <dgm:cxn modelId="{32B766DB-E66E-4A56-9DE7-AB791F05EADE}" type="presParOf" srcId="{327D3A72-B721-4EF3-B704-1520940696E7}" destId="{586AE639-F35F-4B66-8018-46F592310EB5}" srcOrd="0" destOrd="0" presId="urn:microsoft.com/office/officeart/2005/8/layout/hierarchy2"/>
    <dgm:cxn modelId="{15B81E9E-CFE5-49F8-A0E3-329BFB2AC211}" type="presParOf" srcId="{586AE639-F35F-4B66-8018-46F592310EB5}" destId="{AA5DC8F9-AF49-4793-BFA8-C50EE7630BB7}" srcOrd="0" destOrd="0" presId="urn:microsoft.com/office/officeart/2005/8/layout/hierarchy2"/>
    <dgm:cxn modelId="{C06A1D6A-E8F5-4F4F-953E-252B07406E08}" type="presParOf" srcId="{327D3A72-B721-4EF3-B704-1520940696E7}" destId="{20A97A5E-E3FA-4FE9-BE5A-CA5B7C8CF2E7}" srcOrd="1" destOrd="0" presId="urn:microsoft.com/office/officeart/2005/8/layout/hierarchy2"/>
    <dgm:cxn modelId="{020225D1-B56E-4C3A-8569-1712E395CADC}" type="presParOf" srcId="{20A97A5E-E3FA-4FE9-BE5A-CA5B7C8CF2E7}" destId="{A936C5C1-75AC-41AB-BF3A-C7CB4783E811}" srcOrd="0" destOrd="0" presId="urn:microsoft.com/office/officeart/2005/8/layout/hierarchy2"/>
    <dgm:cxn modelId="{7E97D883-A639-4F22-80E4-F0172352ED92}" type="presParOf" srcId="{20A97A5E-E3FA-4FE9-BE5A-CA5B7C8CF2E7}" destId="{1D9E709F-09C1-4150-A522-E5D2CB1ED423}" srcOrd="1" destOrd="0" presId="urn:microsoft.com/office/officeart/2005/8/layout/hierarchy2"/>
    <dgm:cxn modelId="{594A6ED3-F452-445A-92AB-A27EF255A0F2}" type="presParOf" srcId="{327D3A72-B721-4EF3-B704-1520940696E7}" destId="{70EB308B-0626-4238-ADB2-42C336326DA6}" srcOrd="2" destOrd="0" presId="urn:microsoft.com/office/officeart/2005/8/layout/hierarchy2"/>
    <dgm:cxn modelId="{BCFB8C6C-E1C7-4CF4-9700-DCCF8EB58F56}" type="presParOf" srcId="{70EB308B-0626-4238-ADB2-42C336326DA6}" destId="{22EE0CEC-CFD4-4939-832B-8116BC024408}" srcOrd="0" destOrd="0" presId="urn:microsoft.com/office/officeart/2005/8/layout/hierarchy2"/>
    <dgm:cxn modelId="{C82AC716-2806-412A-BA2B-E23E8BF5571C}" type="presParOf" srcId="{327D3A72-B721-4EF3-B704-1520940696E7}" destId="{7B0ECF9B-6FD6-4895-8026-4B320F692561}" srcOrd="3" destOrd="0" presId="urn:microsoft.com/office/officeart/2005/8/layout/hierarchy2"/>
    <dgm:cxn modelId="{D2CEEDF5-FF9C-4CC5-9990-327E2AD07460}" type="presParOf" srcId="{7B0ECF9B-6FD6-4895-8026-4B320F692561}" destId="{8BC04FDF-FA31-4219-829C-7CE53B606A77}" srcOrd="0" destOrd="0" presId="urn:microsoft.com/office/officeart/2005/8/layout/hierarchy2"/>
    <dgm:cxn modelId="{170CDA52-E445-4DE3-8122-3C8B8322CD95}" type="presParOf" srcId="{7B0ECF9B-6FD6-4895-8026-4B320F692561}" destId="{07547CEB-11C1-4040-9FC0-A3CE8FA556C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535A46-0297-48F0-BA21-987C704435D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BE97922-D117-4E71-B142-75384702C58E}">
      <dgm:prSet phldrT="[Текст]" custT="1"/>
      <dgm:spPr>
        <a:solidFill>
          <a:srgbClr val="FFCCFF">
            <a:alpha val="89804"/>
          </a:srgbClr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ФОП ДО (п.27.8)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CE8716-DD66-4384-8462-797EB88B845B}" type="parTrans" cxnId="{8092D455-869D-4169-A57E-41E9D080BE85}">
      <dgm:prSet/>
      <dgm:spPr/>
      <dgm:t>
        <a:bodyPr/>
        <a:lstStyle/>
        <a:p>
          <a:endParaRPr lang="ru-RU"/>
        </a:p>
      </dgm:t>
    </dgm:pt>
    <dgm:pt modelId="{B2F37E9D-8114-45CA-BECF-300E04DA2931}" type="sibTrans" cxnId="{8092D455-869D-4169-A57E-41E9D080BE85}">
      <dgm:prSet/>
      <dgm:spPr/>
      <dgm:t>
        <a:bodyPr/>
        <a:lstStyle/>
        <a:p>
          <a:endParaRPr lang="ru-RU"/>
        </a:p>
      </dgm:t>
    </dgm:pt>
    <dgm:pt modelId="{3499980A-C04E-4963-95AD-F85C5A532D8B}">
      <dgm:prSet phldrT="[Текст]" custT="1"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нормотипичные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дети с нормативным кризисом развития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7775EC-2281-4949-ABBA-A8BA0AB8AA75}" type="parTrans" cxnId="{4B1DA7C8-0B84-4C00-A2CB-9C8FD0E69B2C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48342E08-9132-4B22-8465-AC74CCBBA6DA}" type="sibTrans" cxnId="{4B1DA7C8-0B84-4C00-A2CB-9C8FD0E69B2C}">
      <dgm:prSet/>
      <dgm:spPr/>
      <dgm:t>
        <a:bodyPr/>
        <a:lstStyle/>
        <a:p>
          <a:endParaRPr lang="ru-RU"/>
        </a:p>
      </dgm:t>
    </dgm:pt>
    <dgm:pt modelId="{15CFE761-1B8A-45A0-9A06-4E5470DDECDD}">
      <dgm:prSet phldrT="[Текст]" custT="1"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с ООП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9AB35B-46B5-4768-BBD7-31F599B96A3F}" type="parTrans" cxnId="{78A9631F-A568-4C14-AD1A-6F17E9CC87F6}">
      <dgm:prSet/>
      <dgm:spPr/>
      <dgm:t>
        <a:bodyPr/>
        <a:lstStyle/>
        <a:p>
          <a:endParaRPr lang="ru-RU"/>
        </a:p>
      </dgm:t>
    </dgm:pt>
    <dgm:pt modelId="{14BD265E-3599-40C3-94B7-FCC5FD139EE3}" type="sibTrans" cxnId="{78A9631F-A568-4C14-AD1A-6F17E9CC87F6}">
      <dgm:prSet/>
      <dgm:spPr/>
      <dgm:t>
        <a:bodyPr/>
        <a:lstStyle/>
        <a:p>
          <a:endParaRPr lang="ru-RU"/>
        </a:p>
      </dgm:t>
    </dgm:pt>
    <dgm:pt modelId="{F2B5531E-BDEE-404D-892D-21EBF89DE849}">
      <dgm:prSet custT="1"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ОВЗ и (или) инвалидностью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8BD390-0E90-438A-A587-2572659CE273}" type="parTrans" cxnId="{C22A2E1B-3094-4BD3-8601-6777123B93B4}">
      <dgm:prSet/>
      <dgm:spPr/>
      <dgm:t>
        <a:bodyPr/>
        <a:lstStyle/>
        <a:p>
          <a:endParaRPr lang="ru-RU"/>
        </a:p>
      </dgm:t>
    </dgm:pt>
    <dgm:pt modelId="{BBAC2955-672F-454E-9C29-00E2610D21CB}" type="sibTrans" cxnId="{C22A2E1B-3094-4BD3-8601-6777123B93B4}">
      <dgm:prSet/>
      <dgm:spPr/>
      <dgm:t>
        <a:bodyPr/>
        <a:lstStyle/>
        <a:p>
          <a:endParaRPr lang="ru-RU"/>
        </a:p>
      </dgm:t>
    </dgm:pt>
    <dgm:pt modelId="{98FE44E6-45BB-4C73-A5AB-D8EC6353D7D0}">
      <dgm:prSet custT="1"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дети, находящиеся под диспансерным наблюдением, в том числе часто болеющие дети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3CF76A-64C1-487B-8BE7-AC265949A48F}" type="parTrans" cxnId="{8A254F49-919D-4CAD-B565-327DCA00A828}">
      <dgm:prSet/>
      <dgm:spPr/>
      <dgm:t>
        <a:bodyPr/>
        <a:lstStyle/>
        <a:p>
          <a:endParaRPr lang="ru-RU"/>
        </a:p>
      </dgm:t>
    </dgm:pt>
    <dgm:pt modelId="{D8DD3987-49C3-4A4B-9BF2-6C05300491AB}" type="sibTrans" cxnId="{8A254F49-919D-4CAD-B565-327DCA00A828}">
      <dgm:prSet/>
      <dgm:spPr/>
      <dgm:t>
        <a:bodyPr/>
        <a:lstStyle/>
        <a:p>
          <a:endParaRPr lang="ru-RU"/>
        </a:p>
      </dgm:t>
    </dgm:pt>
    <dgm:pt modelId="{936C0492-A892-459E-ABFD-66D76BE6C2BA}">
      <dgm:prSet custT="1"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обучающиеся, испытывающие трудности в освоении образовательных программ, развитии, социальной адаптации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E33AB-1ADD-493D-B1FC-78C1C751DE74}" type="parTrans" cxnId="{5E99634A-D194-4F39-BCEF-40C8CA116D01}">
      <dgm:prSet/>
      <dgm:spPr/>
      <dgm:t>
        <a:bodyPr/>
        <a:lstStyle/>
        <a:p>
          <a:endParaRPr lang="ru-RU"/>
        </a:p>
      </dgm:t>
    </dgm:pt>
    <dgm:pt modelId="{776E1AA3-9CB5-4B9C-957B-554119408FCB}" type="sibTrans" cxnId="{5E99634A-D194-4F39-BCEF-40C8CA116D01}">
      <dgm:prSet/>
      <dgm:spPr/>
      <dgm:t>
        <a:bodyPr/>
        <a:lstStyle/>
        <a:p>
          <a:endParaRPr lang="ru-RU"/>
        </a:p>
      </dgm:t>
    </dgm:pt>
    <dgm:pt modelId="{E9E79D8A-28C5-4E74-BD6D-7C3E966D2C3F}">
      <dgm:prSet custT="1"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одаренные обучающиеся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14FE3E-19F4-4D8B-987C-35688A9217F3}" type="parTrans" cxnId="{C664AA0F-7A79-4C54-BC2A-7AACA5AC51A7}">
      <dgm:prSet/>
      <dgm:spPr/>
      <dgm:t>
        <a:bodyPr/>
        <a:lstStyle/>
        <a:p>
          <a:endParaRPr lang="ru-RU"/>
        </a:p>
      </dgm:t>
    </dgm:pt>
    <dgm:pt modelId="{0E5EA05A-95B7-4CB9-B614-18CB6304EE90}" type="sibTrans" cxnId="{C664AA0F-7A79-4C54-BC2A-7AACA5AC51A7}">
      <dgm:prSet/>
      <dgm:spPr/>
      <dgm:t>
        <a:bodyPr/>
        <a:lstStyle/>
        <a:p>
          <a:endParaRPr lang="ru-RU"/>
        </a:p>
      </dgm:t>
    </dgm:pt>
    <dgm:pt modelId="{20F8B88C-3808-477F-BF19-28165EC8235D}">
      <dgm:prSet custT="1"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и (или) семьи, находящиеся в трудной жизненной ситуации *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B9547D-3D47-49DA-926B-32CFCCB648BF}" type="parTrans" cxnId="{5E73E94D-F986-40DF-B046-8A617E3908CD}">
      <dgm:prSet/>
      <dgm:spPr/>
      <dgm:t>
        <a:bodyPr/>
        <a:lstStyle/>
        <a:p>
          <a:endParaRPr lang="ru-RU"/>
        </a:p>
      </dgm:t>
    </dgm:pt>
    <dgm:pt modelId="{4A3CB51D-48A4-4B0A-8298-E8B6F37EF63C}" type="sibTrans" cxnId="{5E73E94D-F986-40DF-B046-8A617E3908CD}">
      <dgm:prSet/>
      <dgm:spPr/>
      <dgm:t>
        <a:bodyPr/>
        <a:lstStyle/>
        <a:p>
          <a:endParaRPr lang="ru-RU"/>
        </a:p>
      </dgm:t>
    </dgm:pt>
    <dgm:pt modelId="{BC1E8058-A230-437B-82FA-9175F5F134E1}">
      <dgm:prSet custT="1"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и (или) семьи, находящиеся в социально опасном </a:t>
          </a:r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положении 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19B30A-1F47-4F0B-9FD0-CAE61E91EDF5}" type="parTrans" cxnId="{20EE3300-1670-4E8F-AE99-BB48E76D0075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B918A3D0-E175-4B42-A632-F3C8AC069EC5}" type="sibTrans" cxnId="{20EE3300-1670-4E8F-AE99-BB48E76D0075}">
      <dgm:prSet/>
      <dgm:spPr/>
      <dgm:t>
        <a:bodyPr/>
        <a:lstStyle/>
        <a:p>
          <a:endParaRPr lang="ru-RU"/>
        </a:p>
      </dgm:t>
    </dgm:pt>
    <dgm:pt modelId="{DAC6D2B8-F78A-40B2-B44B-3C47C1014EF1}">
      <dgm:prSet custT="1"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"группы риска"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C4EFC8-1708-41C3-B334-34FDB7A195FF}" type="parTrans" cxnId="{B21B46C9-8077-4272-81B8-0128EF05FC29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4AEB8CAE-2363-4D09-A87E-FBA33D014CC4}" type="sibTrans" cxnId="{B21B46C9-8077-4272-81B8-0128EF05FC29}">
      <dgm:prSet/>
      <dgm:spPr/>
      <dgm:t>
        <a:bodyPr/>
        <a:lstStyle/>
        <a:p>
          <a:endParaRPr lang="ru-RU"/>
        </a:p>
      </dgm:t>
    </dgm:pt>
    <dgm:pt modelId="{04E2338C-5E42-4D8E-8149-6F4B0A39711B}" type="pres">
      <dgm:prSet presAssocID="{C9535A46-0297-48F0-BA21-987C704435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4514899-FBEA-47D0-A97F-8B8B4E4760F5}" type="pres">
      <dgm:prSet presAssocID="{BBE97922-D117-4E71-B142-75384702C58E}" presName="hierRoot1" presStyleCnt="0"/>
      <dgm:spPr/>
    </dgm:pt>
    <dgm:pt modelId="{5BB3499D-F326-4F3A-A99D-430F7C14D90B}" type="pres">
      <dgm:prSet presAssocID="{BBE97922-D117-4E71-B142-75384702C58E}" presName="composite" presStyleCnt="0"/>
      <dgm:spPr/>
    </dgm:pt>
    <dgm:pt modelId="{1A9C7BA2-CDF1-42B9-ADDC-7474655D56F5}" type="pres">
      <dgm:prSet presAssocID="{BBE97922-D117-4E71-B142-75384702C58E}" presName="background" presStyleLbl="node0" presStyleIdx="0" presStyleCnt="1"/>
      <dgm:spPr>
        <a:solidFill>
          <a:schemeClr val="accent3">
            <a:lumMod val="20000"/>
            <a:lumOff val="80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EDD78812-924A-4EC8-A0C1-22FC04506952}" type="pres">
      <dgm:prSet presAssocID="{BBE97922-D117-4E71-B142-75384702C58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D590C8-A881-4440-AE85-B371FE105A2F}" type="pres">
      <dgm:prSet presAssocID="{BBE97922-D117-4E71-B142-75384702C58E}" presName="hierChild2" presStyleCnt="0"/>
      <dgm:spPr/>
    </dgm:pt>
    <dgm:pt modelId="{2D168F74-5962-4231-BC8D-160265A2E3B7}" type="pres">
      <dgm:prSet presAssocID="{DF7775EC-2281-4949-ABBA-A8BA0AB8AA75}" presName="Name10" presStyleLbl="parChTrans1D2" presStyleIdx="0" presStyleCnt="5"/>
      <dgm:spPr/>
      <dgm:t>
        <a:bodyPr/>
        <a:lstStyle/>
        <a:p>
          <a:endParaRPr lang="ru-RU"/>
        </a:p>
      </dgm:t>
    </dgm:pt>
    <dgm:pt modelId="{3A4DC589-4BB6-4727-9A7A-0314C3654775}" type="pres">
      <dgm:prSet presAssocID="{3499980A-C04E-4963-95AD-F85C5A532D8B}" presName="hierRoot2" presStyleCnt="0"/>
      <dgm:spPr/>
    </dgm:pt>
    <dgm:pt modelId="{B05EE468-300B-4C90-83C5-A3E34035E637}" type="pres">
      <dgm:prSet presAssocID="{3499980A-C04E-4963-95AD-F85C5A532D8B}" presName="composite2" presStyleCnt="0"/>
      <dgm:spPr/>
    </dgm:pt>
    <dgm:pt modelId="{8E15C730-4557-443E-BF68-311E2FCEC454}" type="pres">
      <dgm:prSet presAssocID="{3499980A-C04E-4963-95AD-F85C5A532D8B}" presName="background2" presStyleLbl="node2" presStyleIdx="0" presStyleCnt="5"/>
      <dgm:spPr>
        <a:solidFill>
          <a:schemeClr val="accent3">
            <a:lumMod val="20000"/>
            <a:lumOff val="80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038DAE08-024A-462C-AB3B-A6E6C3A9BD8E}" type="pres">
      <dgm:prSet presAssocID="{3499980A-C04E-4963-95AD-F85C5A532D8B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EB650E-FE8E-4C5F-9E07-5D68E262BC9E}" type="pres">
      <dgm:prSet presAssocID="{3499980A-C04E-4963-95AD-F85C5A532D8B}" presName="hierChild3" presStyleCnt="0"/>
      <dgm:spPr/>
    </dgm:pt>
    <dgm:pt modelId="{9689DEF3-C17F-4B11-A173-AE2730B4011F}" type="pres">
      <dgm:prSet presAssocID="{3E9AB35B-46B5-4768-BBD7-31F599B96A3F}" presName="Name10" presStyleLbl="parChTrans1D2" presStyleIdx="1" presStyleCnt="5"/>
      <dgm:spPr/>
      <dgm:t>
        <a:bodyPr/>
        <a:lstStyle/>
        <a:p>
          <a:endParaRPr lang="ru-RU"/>
        </a:p>
      </dgm:t>
    </dgm:pt>
    <dgm:pt modelId="{112CBDB3-7237-4D15-BB17-E6CF54E355F8}" type="pres">
      <dgm:prSet presAssocID="{15CFE761-1B8A-45A0-9A06-4E5470DDECDD}" presName="hierRoot2" presStyleCnt="0"/>
      <dgm:spPr/>
    </dgm:pt>
    <dgm:pt modelId="{2CD57D69-7CBB-4BE6-A16C-08E5B543DEC6}" type="pres">
      <dgm:prSet presAssocID="{15CFE761-1B8A-45A0-9A06-4E5470DDECDD}" presName="composite2" presStyleCnt="0"/>
      <dgm:spPr/>
    </dgm:pt>
    <dgm:pt modelId="{289D6870-B05C-4B74-AFAB-B53712F91BDF}" type="pres">
      <dgm:prSet presAssocID="{15CFE761-1B8A-45A0-9A06-4E5470DDECDD}" presName="background2" presStyleLbl="node2" presStyleIdx="1" presStyleCnt="5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EC7FB58A-C766-4B21-A6BE-11703144AE30}" type="pres">
      <dgm:prSet presAssocID="{15CFE761-1B8A-45A0-9A06-4E5470DDECDD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656314-8A0C-4922-B2CD-2E182AD99378}" type="pres">
      <dgm:prSet presAssocID="{15CFE761-1B8A-45A0-9A06-4E5470DDECDD}" presName="hierChild3" presStyleCnt="0"/>
      <dgm:spPr/>
    </dgm:pt>
    <dgm:pt modelId="{6FE3C8C9-C0D8-494D-8CD9-C49C3041FFA5}" type="pres">
      <dgm:prSet presAssocID="{0E8BD390-0E90-438A-A587-2572659CE273}" presName="Name17" presStyleLbl="parChTrans1D3" presStyleIdx="0" presStyleCnt="4"/>
      <dgm:spPr/>
      <dgm:t>
        <a:bodyPr/>
        <a:lstStyle/>
        <a:p>
          <a:endParaRPr lang="ru-RU"/>
        </a:p>
      </dgm:t>
    </dgm:pt>
    <dgm:pt modelId="{4AB82AFE-203A-4DF0-B59C-A0FC35C6669A}" type="pres">
      <dgm:prSet presAssocID="{F2B5531E-BDEE-404D-892D-21EBF89DE849}" presName="hierRoot3" presStyleCnt="0"/>
      <dgm:spPr/>
    </dgm:pt>
    <dgm:pt modelId="{192FBE47-92B0-491A-84A2-65C82B193626}" type="pres">
      <dgm:prSet presAssocID="{F2B5531E-BDEE-404D-892D-21EBF89DE849}" presName="composite3" presStyleCnt="0"/>
      <dgm:spPr/>
    </dgm:pt>
    <dgm:pt modelId="{D38FCB83-7246-4E3F-AFAA-16E09DB579CA}" type="pres">
      <dgm:prSet presAssocID="{F2B5531E-BDEE-404D-892D-21EBF89DE849}" presName="background3" presStyleLbl="node3" presStyleIdx="0" presStyleCnt="4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9D223174-FBF0-4674-A27A-CE67D8A9C7A4}" type="pres">
      <dgm:prSet presAssocID="{F2B5531E-BDEE-404D-892D-21EBF89DE849}" presName="text3" presStyleLbl="fgAcc3" presStyleIdx="0" presStyleCnt="4" custLinFactNeighborX="-550" custLinFactNeighborY="-17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713B3E-79A1-4BA0-9F3B-3195E00E09D4}" type="pres">
      <dgm:prSet presAssocID="{F2B5531E-BDEE-404D-892D-21EBF89DE849}" presName="hierChild4" presStyleCnt="0"/>
      <dgm:spPr/>
    </dgm:pt>
    <dgm:pt modelId="{0E10DD4C-F94E-4209-B2CD-2AEB50A164C3}" type="pres">
      <dgm:prSet presAssocID="{E63CF76A-64C1-487B-8BE7-AC265949A48F}" presName="Name17" presStyleLbl="parChTrans1D3" presStyleIdx="1" presStyleCnt="4"/>
      <dgm:spPr/>
      <dgm:t>
        <a:bodyPr/>
        <a:lstStyle/>
        <a:p>
          <a:endParaRPr lang="ru-RU"/>
        </a:p>
      </dgm:t>
    </dgm:pt>
    <dgm:pt modelId="{E54FBA4D-0C54-4FB1-B330-AD14B417DA44}" type="pres">
      <dgm:prSet presAssocID="{98FE44E6-45BB-4C73-A5AB-D8EC6353D7D0}" presName="hierRoot3" presStyleCnt="0"/>
      <dgm:spPr/>
    </dgm:pt>
    <dgm:pt modelId="{C21F0B4D-0301-4F4D-B145-B9C967513CD7}" type="pres">
      <dgm:prSet presAssocID="{98FE44E6-45BB-4C73-A5AB-D8EC6353D7D0}" presName="composite3" presStyleCnt="0"/>
      <dgm:spPr/>
    </dgm:pt>
    <dgm:pt modelId="{2D746160-C25C-4F4D-8C15-524174141C40}" type="pres">
      <dgm:prSet presAssocID="{98FE44E6-45BB-4C73-A5AB-D8EC6353D7D0}" presName="background3" presStyleLbl="node3" presStyleIdx="1" presStyleCnt="4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2B024EE8-D5ED-40C3-BD47-EA6A6B3AEBE3}" type="pres">
      <dgm:prSet presAssocID="{98FE44E6-45BB-4C73-A5AB-D8EC6353D7D0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8E612D-66FB-4A64-9785-EA40B9E7B178}" type="pres">
      <dgm:prSet presAssocID="{98FE44E6-45BB-4C73-A5AB-D8EC6353D7D0}" presName="hierChild4" presStyleCnt="0"/>
      <dgm:spPr/>
    </dgm:pt>
    <dgm:pt modelId="{BEAD2103-431D-44E2-A1F3-14CD946CDA0F}" type="pres">
      <dgm:prSet presAssocID="{E4EE33AB-1ADD-493D-B1FC-78C1C751DE74}" presName="Name17" presStyleLbl="parChTrans1D3" presStyleIdx="2" presStyleCnt="4"/>
      <dgm:spPr/>
      <dgm:t>
        <a:bodyPr/>
        <a:lstStyle/>
        <a:p>
          <a:endParaRPr lang="ru-RU"/>
        </a:p>
      </dgm:t>
    </dgm:pt>
    <dgm:pt modelId="{78A6C9B5-8B97-4C8B-971D-29BB40ED7B16}" type="pres">
      <dgm:prSet presAssocID="{936C0492-A892-459E-ABFD-66D76BE6C2BA}" presName="hierRoot3" presStyleCnt="0"/>
      <dgm:spPr/>
    </dgm:pt>
    <dgm:pt modelId="{1A4B4294-1757-49C0-BD34-C156F00D9605}" type="pres">
      <dgm:prSet presAssocID="{936C0492-A892-459E-ABFD-66D76BE6C2BA}" presName="composite3" presStyleCnt="0"/>
      <dgm:spPr/>
    </dgm:pt>
    <dgm:pt modelId="{2BAF0418-677E-4EBB-9616-80C750ED0484}" type="pres">
      <dgm:prSet presAssocID="{936C0492-A892-459E-ABFD-66D76BE6C2BA}" presName="background3" presStyleLbl="node3" presStyleIdx="2" presStyleCnt="4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46A0CBD7-427E-443A-9D32-71B809CEFC3B}" type="pres">
      <dgm:prSet presAssocID="{936C0492-A892-459E-ABFD-66D76BE6C2BA}" presName="text3" presStyleLbl="fgAcc3" presStyleIdx="2" presStyleCnt="4" custScaleX="1397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927CC7-F0B5-48CE-A976-A84B0E5D826F}" type="pres">
      <dgm:prSet presAssocID="{936C0492-A892-459E-ABFD-66D76BE6C2BA}" presName="hierChild4" presStyleCnt="0"/>
      <dgm:spPr/>
    </dgm:pt>
    <dgm:pt modelId="{A337F36F-475E-4863-8BAF-14BB8ABC98AC}" type="pres">
      <dgm:prSet presAssocID="{3814FE3E-19F4-4D8B-987C-35688A9217F3}" presName="Name17" presStyleLbl="parChTrans1D3" presStyleIdx="3" presStyleCnt="4"/>
      <dgm:spPr/>
      <dgm:t>
        <a:bodyPr/>
        <a:lstStyle/>
        <a:p>
          <a:endParaRPr lang="ru-RU"/>
        </a:p>
      </dgm:t>
    </dgm:pt>
    <dgm:pt modelId="{2B441F86-4592-445F-ABFA-EC0F6AA24A25}" type="pres">
      <dgm:prSet presAssocID="{E9E79D8A-28C5-4E74-BD6D-7C3E966D2C3F}" presName="hierRoot3" presStyleCnt="0"/>
      <dgm:spPr/>
    </dgm:pt>
    <dgm:pt modelId="{C601567F-22D2-4F10-ACA3-D8EA10B06093}" type="pres">
      <dgm:prSet presAssocID="{E9E79D8A-28C5-4E74-BD6D-7C3E966D2C3F}" presName="composite3" presStyleCnt="0"/>
      <dgm:spPr/>
    </dgm:pt>
    <dgm:pt modelId="{DD371D57-8BB4-4CA7-A10F-C7836AB1E536}" type="pres">
      <dgm:prSet presAssocID="{E9E79D8A-28C5-4E74-BD6D-7C3E966D2C3F}" presName="background3" presStyleLbl="node3" presStyleIdx="3" presStyleCnt="4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BCD2DF87-DDA9-43EB-97DD-F5319BE024A3}" type="pres">
      <dgm:prSet presAssocID="{E9E79D8A-28C5-4E74-BD6D-7C3E966D2C3F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E2A2A1-A3E1-4B9E-80BC-743F1BE15980}" type="pres">
      <dgm:prSet presAssocID="{E9E79D8A-28C5-4E74-BD6D-7C3E966D2C3F}" presName="hierChild4" presStyleCnt="0"/>
      <dgm:spPr/>
    </dgm:pt>
    <dgm:pt modelId="{F742EFDE-E69E-4348-A992-05E61978F654}" type="pres">
      <dgm:prSet presAssocID="{2CB9547D-3D47-49DA-926B-32CFCCB648BF}" presName="Name10" presStyleLbl="parChTrans1D2" presStyleIdx="2" presStyleCnt="5"/>
      <dgm:spPr/>
      <dgm:t>
        <a:bodyPr/>
        <a:lstStyle/>
        <a:p>
          <a:endParaRPr lang="ru-RU"/>
        </a:p>
      </dgm:t>
    </dgm:pt>
    <dgm:pt modelId="{40291507-696F-4F11-883E-3CFBEF6CB6AA}" type="pres">
      <dgm:prSet presAssocID="{20F8B88C-3808-477F-BF19-28165EC8235D}" presName="hierRoot2" presStyleCnt="0"/>
      <dgm:spPr/>
    </dgm:pt>
    <dgm:pt modelId="{D89DBE3A-0133-4664-A9A2-854BE09EED0C}" type="pres">
      <dgm:prSet presAssocID="{20F8B88C-3808-477F-BF19-28165EC8235D}" presName="composite2" presStyleCnt="0"/>
      <dgm:spPr/>
    </dgm:pt>
    <dgm:pt modelId="{0E74A658-24BE-4FD7-B304-B6C723E818DD}" type="pres">
      <dgm:prSet presAssocID="{20F8B88C-3808-477F-BF19-28165EC8235D}" presName="background2" presStyleLbl="node2" presStyleIdx="2" presStyleCnt="5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82CA1877-1F9A-481F-96DF-B7015CD54A9C}" type="pres">
      <dgm:prSet presAssocID="{20F8B88C-3808-477F-BF19-28165EC8235D}" presName="text2" presStyleLbl="fgAcc2" presStyleIdx="2" presStyleCnt="5" custScaleX="1197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B0B97B-4197-461E-9734-B31183C0777D}" type="pres">
      <dgm:prSet presAssocID="{20F8B88C-3808-477F-BF19-28165EC8235D}" presName="hierChild3" presStyleCnt="0"/>
      <dgm:spPr/>
    </dgm:pt>
    <dgm:pt modelId="{03D62A44-C04C-4FD9-8D2A-930CFEE37650}" type="pres">
      <dgm:prSet presAssocID="{7C19B30A-1F47-4F0B-9FD0-CAE61E91EDF5}" presName="Name10" presStyleLbl="parChTrans1D2" presStyleIdx="3" presStyleCnt="5"/>
      <dgm:spPr/>
      <dgm:t>
        <a:bodyPr/>
        <a:lstStyle/>
        <a:p>
          <a:endParaRPr lang="ru-RU"/>
        </a:p>
      </dgm:t>
    </dgm:pt>
    <dgm:pt modelId="{62B9263A-B4E0-4AB3-9109-A85EDC6A6CCA}" type="pres">
      <dgm:prSet presAssocID="{BC1E8058-A230-437B-82FA-9175F5F134E1}" presName="hierRoot2" presStyleCnt="0"/>
      <dgm:spPr/>
    </dgm:pt>
    <dgm:pt modelId="{C49C2C9F-3D52-4005-B621-C89FC67B605E}" type="pres">
      <dgm:prSet presAssocID="{BC1E8058-A230-437B-82FA-9175F5F134E1}" presName="composite2" presStyleCnt="0"/>
      <dgm:spPr/>
    </dgm:pt>
    <dgm:pt modelId="{A474B428-DD20-413B-8C49-F1E0E953DB50}" type="pres">
      <dgm:prSet presAssocID="{BC1E8058-A230-437B-82FA-9175F5F134E1}" presName="background2" presStyleLbl="node2" presStyleIdx="3" presStyleCnt="5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84A528BA-2390-4C07-9BB0-DA17790073CA}" type="pres">
      <dgm:prSet presAssocID="{BC1E8058-A230-437B-82FA-9175F5F134E1}" presName="text2" presStyleLbl="fgAcc2" presStyleIdx="3" presStyleCnt="5" custScaleX="1252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C94056-9CB3-423D-8655-A606941CE447}" type="pres">
      <dgm:prSet presAssocID="{BC1E8058-A230-437B-82FA-9175F5F134E1}" presName="hierChild3" presStyleCnt="0"/>
      <dgm:spPr/>
    </dgm:pt>
    <dgm:pt modelId="{8A797422-3E93-4895-AF5C-9BA45184E992}" type="pres">
      <dgm:prSet presAssocID="{EBC4EFC8-1708-41C3-B334-34FDB7A195FF}" presName="Name10" presStyleLbl="parChTrans1D2" presStyleIdx="4" presStyleCnt="5"/>
      <dgm:spPr/>
      <dgm:t>
        <a:bodyPr/>
        <a:lstStyle/>
        <a:p>
          <a:endParaRPr lang="ru-RU"/>
        </a:p>
      </dgm:t>
    </dgm:pt>
    <dgm:pt modelId="{EA56B396-4D4F-4C99-9AE3-E442CE57FF36}" type="pres">
      <dgm:prSet presAssocID="{DAC6D2B8-F78A-40B2-B44B-3C47C1014EF1}" presName="hierRoot2" presStyleCnt="0"/>
      <dgm:spPr/>
    </dgm:pt>
    <dgm:pt modelId="{E5CC4E7F-2D0F-4246-9640-851E0595753E}" type="pres">
      <dgm:prSet presAssocID="{DAC6D2B8-F78A-40B2-B44B-3C47C1014EF1}" presName="composite2" presStyleCnt="0"/>
      <dgm:spPr/>
    </dgm:pt>
    <dgm:pt modelId="{F95A71A2-87EF-4D4B-B1B0-D6CBAEDC335F}" type="pres">
      <dgm:prSet presAssocID="{DAC6D2B8-F78A-40B2-B44B-3C47C1014EF1}" presName="background2" presStyleLbl="node2" presStyleIdx="4" presStyleCnt="5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242C5920-3216-45FB-B2EF-C7C1EE2B278C}" type="pres">
      <dgm:prSet presAssocID="{DAC6D2B8-F78A-40B2-B44B-3C47C1014EF1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BC774E-AC35-4A90-BF1D-3969A5094DBF}" type="pres">
      <dgm:prSet presAssocID="{DAC6D2B8-F78A-40B2-B44B-3C47C1014EF1}" presName="hierChild3" presStyleCnt="0"/>
      <dgm:spPr/>
    </dgm:pt>
  </dgm:ptLst>
  <dgm:cxnLst>
    <dgm:cxn modelId="{FDC83003-D965-43FD-8D67-C81FDE815143}" type="presOf" srcId="{0E8BD390-0E90-438A-A587-2572659CE273}" destId="{6FE3C8C9-C0D8-494D-8CD9-C49C3041FFA5}" srcOrd="0" destOrd="0" presId="urn:microsoft.com/office/officeart/2005/8/layout/hierarchy1"/>
    <dgm:cxn modelId="{FFC6D049-1C55-42E7-A60F-05E5B276594A}" type="presOf" srcId="{E9E79D8A-28C5-4E74-BD6D-7C3E966D2C3F}" destId="{BCD2DF87-DDA9-43EB-97DD-F5319BE024A3}" srcOrd="0" destOrd="0" presId="urn:microsoft.com/office/officeart/2005/8/layout/hierarchy1"/>
    <dgm:cxn modelId="{B02267D3-EA0A-455B-80C7-0BDC4A47766D}" type="presOf" srcId="{BBE97922-D117-4E71-B142-75384702C58E}" destId="{EDD78812-924A-4EC8-A0C1-22FC04506952}" srcOrd="0" destOrd="0" presId="urn:microsoft.com/office/officeart/2005/8/layout/hierarchy1"/>
    <dgm:cxn modelId="{7629B791-389A-46C4-BB25-726B3DFB99DB}" type="presOf" srcId="{EBC4EFC8-1708-41C3-B334-34FDB7A195FF}" destId="{8A797422-3E93-4895-AF5C-9BA45184E992}" srcOrd="0" destOrd="0" presId="urn:microsoft.com/office/officeart/2005/8/layout/hierarchy1"/>
    <dgm:cxn modelId="{20EE3300-1670-4E8F-AE99-BB48E76D0075}" srcId="{BBE97922-D117-4E71-B142-75384702C58E}" destId="{BC1E8058-A230-437B-82FA-9175F5F134E1}" srcOrd="3" destOrd="0" parTransId="{7C19B30A-1F47-4F0B-9FD0-CAE61E91EDF5}" sibTransId="{B918A3D0-E175-4B42-A632-F3C8AC069EC5}"/>
    <dgm:cxn modelId="{78A9631F-A568-4C14-AD1A-6F17E9CC87F6}" srcId="{BBE97922-D117-4E71-B142-75384702C58E}" destId="{15CFE761-1B8A-45A0-9A06-4E5470DDECDD}" srcOrd="1" destOrd="0" parTransId="{3E9AB35B-46B5-4768-BBD7-31F599B96A3F}" sibTransId="{14BD265E-3599-40C3-94B7-FCC5FD139EE3}"/>
    <dgm:cxn modelId="{2BBF2474-EB4E-485B-B8EF-BE84E2B929E3}" type="presOf" srcId="{2CB9547D-3D47-49DA-926B-32CFCCB648BF}" destId="{F742EFDE-E69E-4348-A992-05E61978F654}" srcOrd="0" destOrd="0" presId="urn:microsoft.com/office/officeart/2005/8/layout/hierarchy1"/>
    <dgm:cxn modelId="{F742C296-8621-4C12-BFAC-7FF51827B64B}" type="presOf" srcId="{7C19B30A-1F47-4F0B-9FD0-CAE61E91EDF5}" destId="{03D62A44-C04C-4FD9-8D2A-930CFEE37650}" srcOrd="0" destOrd="0" presId="urn:microsoft.com/office/officeart/2005/8/layout/hierarchy1"/>
    <dgm:cxn modelId="{8EACB25D-B6EF-4B88-AE34-3528DB52A230}" type="presOf" srcId="{15CFE761-1B8A-45A0-9A06-4E5470DDECDD}" destId="{EC7FB58A-C766-4B21-A6BE-11703144AE30}" srcOrd="0" destOrd="0" presId="urn:microsoft.com/office/officeart/2005/8/layout/hierarchy1"/>
    <dgm:cxn modelId="{A49091E7-FCD7-40FB-8AC5-2346C8760B88}" type="presOf" srcId="{98FE44E6-45BB-4C73-A5AB-D8EC6353D7D0}" destId="{2B024EE8-D5ED-40C3-BD47-EA6A6B3AEBE3}" srcOrd="0" destOrd="0" presId="urn:microsoft.com/office/officeart/2005/8/layout/hierarchy1"/>
    <dgm:cxn modelId="{3661BABF-9431-49F8-91E1-78C9CE4C3DB8}" type="presOf" srcId="{936C0492-A892-459E-ABFD-66D76BE6C2BA}" destId="{46A0CBD7-427E-443A-9D32-71B809CEFC3B}" srcOrd="0" destOrd="0" presId="urn:microsoft.com/office/officeart/2005/8/layout/hierarchy1"/>
    <dgm:cxn modelId="{4B470514-C92E-4D92-8B0F-523BC1E5C934}" type="presOf" srcId="{3814FE3E-19F4-4D8B-987C-35688A9217F3}" destId="{A337F36F-475E-4863-8BAF-14BB8ABC98AC}" srcOrd="0" destOrd="0" presId="urn:microsoft.com/office/officeart/2005/8/layout/hierarchy1"/>
    <dgm:cxn modelId="{E8D3DCCA-45CD-4561-9DA0-DCA0494CA8D2}" type="presOf" srcId="{BC1E8058-A230-437B-82FA-9175F5F134E1}" destId="{84A528BA-2390-4C07-9BB0-DA17790073CA}" srcOrd="0" destOrd="0" presId="urn:microsoft.com/office/officeart/2005/8/layout/hierarchy1"/>
    <dgm:cxn modelId="{B21B46C9-8077-4272-81B8-0128EF05FC29}" srcId="{BBE97922-D117-4E71-B142-75384702C58E}" destId="{DAC6D2B8-F78A-40B2-B44B-3C47C1014EF1}" srcOrd="4" destOrd="0" parTransId="{EBC4EFC8-1708-41C3-B334-34FDB7A195FF}" sibTransId="{4AEB8CAE-2363-4D09-A87E-FBA33D014CC4}"/>
    <dgm:cxn modelId="{CB3CFDDB-88AD-4B7E-84AA-15EDADF52369}" type="presOf" srcId="{E4EE33AB-1ADD-493D-B1FC-78C1C751DE74}" destId="{BEAD2103-431D-44E2-A1F3-14CD946CDA0F}" srcOrd="0" destOrd="0" presId="urn:microsoft.com/office/officeart/2005/8/layout/hierarchy1"/>
    <dgm:cxn modelId="{4B1DA7C8-0B84-4C00-A2CB-9C8FD0E69B2C}" srcId="{BBE97922-D117-4E71-B142-75384702C58E}" destId="{3499980A-C04E-4963-95AD-F85C5A532D8B}" srcOrd="0" destOrd="0" parTransId="{DF7775EC-2281-4949-ABBA-A8BA0AB8AA75}" sibTransId="{48342E08-9132-4B22-8465-AC74CCBBA6DA}"/>
    <dgm:cxn modelId="{B3E58920-C9F4-4C8E-A1B2-92E83E0965C0}" type="presOf" srcId="{20F8B88C-3808-477F-BF19-28165EC8235D}" destId="{82CA1877-1F9A-481F-96DF-B7015CD54A9C}" srcOrd="0" destOrd="0" presId="urn:microsoft.com/office/officeart/2005/8/layout/hierarchy1"/>
    <dgm:cxn modelId="{C664AA0F-7A79-4C54-BC2A-7AACA5AC51A7}" srcId="{15CFE761-1B8A-45A0-9A06-4E5470DDECDD}" destId="{E9E79D8A-28C5-4E74-BD6D-7C3E966D2C3F}" srcOrd="3" destOrd="0" parTransId="{3814FE3E-19F4-4D8B-987C-35688A9217F3}" sibTransId="{0E5EA05A-95B7-4CB9-B614-18CB6304EE90}"/>
    <dgm:cxn modelId="{A6AF592E-232F-4B37-AD96-42844B97C954}" type="presOf" srcId="{3E9AB35B-46B5-4768-BBD7-31F599B96A3F}" destId="{9689DEF3-C17F-4B11-A173-AE2730B4011F}" srcOrd="0" destOrd="0" presId="urn:microsoft.com/office/officeart/2005/8/layout/hierarchy1"/>
    <dgm:cxn modelId="{5D8798C5-BE6E-4DC5-8C41-A5B0B98C2992}" type="presOf" srcId="{3499980A-C04E-4963-95AD-F85C5A532D8B}" destId="{038DAE08-024A-462C-AB3B-A6E6C3A9BD8E}" srcOrd="0" destOrd="0" presId="urn:microsoft.com/office/officeart/2005/8/layout/hierarchy1"/>
    <dgm:cxn modelId="{13870F3D-E0FE-434C-8CEF-313523ED1525}" type="presOf" srcId="{C9535A46-0297-48F0-BA21-987C704435DF}" destId="{04E2338C-5E42-4D8E-8149-6F4B0A39711B}" srcOrd="0" destOrd="0" presId="urn:microsoft.com/office/officeart/2005/8/layout/hierarchy1"/>
    <dgm:cxn modelId="{5E73E94D-F986-40DF-B046-8A617E3908CD}" srcId="{BBE97922-D117-4E71-B142-75384702C58E}" destId="{20F8B88C-3808-477F-BF19-28165EC8235D}" srcOrd="2" destOrd="0" parTransId="{2CB9547D-3D47-49DA-926B-32CFCCB648BF}" sibTransId="{4A3CB51D-48A4-4B0A-8298-E8B6F37EF63C}"/>
    <dgm:cxn modelId="{5E99634A-D194-4F39-BCEF-40C8CA116D01}" srcId="{15CFE761-1B8A-45A0-9A06-4E5470DDECDD}" destId="{936C0492-A892-459E-ABFD-66D76BE6C2BA}" srcOrd="2" destOrd="0" parTransId="{E4EE33AB-1ADD-493D-B1FC-78C1C751DE74}" sibTransId="{776E1AA3-9CB5-4B9C-957B-554119408FCB}"/>
    <dgm:cxn modelId="{8A254F49-919D-4CAD-B565-327DCA00A828}" srcId="{15CFE761-1B8A-45A0-9A06-4E5470DDECDD}" destId="{98FE44E6-45BB-4C73-A5AB-D8EC6353D7D0}" srcOrd="1" destOrd="0" parTransId="{E63CF76A-64C1-487B-8BE7-AC265949A48F}" sibTransId="{D8DD3987-49C3-4A4B-9BF2-6C05300491AB}"/>
    <dgm:cxn modelId="{5BB4884D-5563-4D12-89E1-38315F9FFC76}" type="presOf" srcId="{DAC6D2B8-F78A-40B2-B44B-3C47C1014EF1}" destId="{242C5920-3216-45FB-B2EF-C7C1EE2B278C}" srcOrd="0" destOrd="0" presId="urn:microsoft.com/office/officeart/2005/8/layout/hierarchy1"/>
    <dgm:cxn modelId="{92473445-5A67-4F48-BF73-91DBD2B24502}" type="presOf" srcId="{E63CF76A-64C1-487B-8BE7-AC265949A48F}" destId="{0E10DD4C-F94E-4209-B2CD-2AEB50A164C3}" srcOrd="0" destOrd="0" presId="urn:microsoft.com/office/officeart/2005/8/layout/hierarchy1"/>
    <dgm:cxn modelId="{8092D455-869D-4169-A57E-41E9D080BE85}" srcId="{C9535A46-0297-48F0-BA21-987C704435DF}" destId="{BBE97922-D117-4E71-B142-75384702C58E}" srcOrd="0" destOrd="0" parTransId="{F1CE8716-DD66-4384-8462-797EB88B845B}" sibTransId="{B2F37E9D-8114-45CA-BECF-300E04DA2931}"/>
    <dgm:cxn modelId="{98E45797-0FB5-412A-9AEE-CE55E43EDA61}" type="presOf" srcId="{F2B5531E-BDEE-404D-892D-21EBF89DE849}" destId="{9D223174-FBF0-4674-A27A-CE67D8A9C7A4}" srcOrd="0" destOrd="0" presId="urn:microsoft.com/office/officeart/2005/8/layout/hierarchy1"/>
    <dgm:cxn modelId="{C22A2E1B-3094-4BD3-8601-6777123B93B4}" srcId="{15CFE761-1B8A-45A0-9A06-4E5470DDECDD}" destId="{F2B5531E-BDEE-404D-892D-21EBF89DE849}" srcOrd="0" destOrd="0" parTransId="{0E8BD390-0E90-438A-A587-2572659CE273}" sibTransId="{BBAC2955-672F-454E-9C29-00E2610D21CB}"/>
    <dgm:cxn modelId="{019B474D-3E4B-4DC8-B431-90E22AFEA315}" type="presOf" srcId="{DF7775EC-2281-4949-ABBA-A8BA0AB8AA75}" destId="{2D168F74-5962-4231-BC8D-160265A2E3B7}" srcOrd="0" destOrd="0" presId="urn:microsoft.com/office/officeart/2005/8/layout/hierarchy1"/>
    <dgm:cxn modelId="{17DE68E4-D7BC-4C12-88D6-FF1E0C6A7CB4}" type="presParOf" srcId="{04E2338C-5E42-4D8E-8149-6F4B0A39711B}" destId="{E4514899-FBEA-47D0-A97F-8B8B4E4760F5}" srcOrd="0" destOrd="0" presId="urn:microsoft.com/office/officeart/2005/8/layout/hierarchy1"/>
    <dgm:cxn modelId="{0DDDFE3A-EFA5-491A-BF0A-873835387C8B}" type="presParOf" srcId="{E4514899-FBEA-47D0-A97F-8B8B4E4760F5}" destId="{5BB3499D-F326-4F3A-A99D-430F7C14D90B}" srcOrd="0" destOrd="0" presId="urn:microsoft.com/office/officeart/2005/8/layout/hierarchy1"/>
    <dgm:cxn modelId="{5A884E35-57F4-42A4-ADEC-9802E6188E84}" type="presParOf" srcId="{5BB3499D-F326-4F3A-A99D-430F7C14D90B}" destId="{1A9C7BA2-CDF1-42B9-ADDC-7474655D56F5}" srcOrd="0" destOrd="0" presId="urn:microsoft.com/office/officeart/2005/8/layout/hierarchy1"/>
    <dgm:cxn modelId="{5F46CE9C-278B-49CA-9EEE-2822F3A1C721}" type="presParOf" srcId="{5BB3499D-F326-4F3A-A99D-430F7C14D90B}" destId="{EDD78812-924A-4EC8-A0C1-22FC04506952}" srcOrd="1" destOrd="0" presId="urn:microsoft.com/office/officeart/2005/8/layout/hierarchy1"/>
    <dgm:cxn modelId="{9C9321CE-2880-465C-A657-895A3B345AC9}" type="presParOf" srcId="{E4514899-FBEA-47D0-A97F-8B8B4E4760F5}" destId="{43D590C8-A881-4440-AE85-B371FE105A2F}" srcOrd="1" destOrd="0" presId="urn:microsoft.com/office/officeart/2005/8/layout/hierarchy1"/>
    <dgm:cxn modelId="{0AF29556-D312-46A5-B904-129BFF16F524}" type="presParOf" srcId="{43D590C8-A881-4440-AE85-B371FE105A2F}" destId="{2D168F74-5962-4231-BC8D-160265A2E3B7}" srcOrd="0" destOrd="0" presId="urn:microsoft.com/office/officeart/2005/8/layout/hierarchy1"/>
    <dgm:cxn modelId="{C676ADF7-5A08-4A58-A77B-93CDCBBB5DC4}" type="presParOf" srcId="{43D590C8-A881-4440-AE85-B371FE105A2F}" destId="{3A4DC589-4BB6-4727-9A7A-0314C3654775}" srcOrd="1" destOrd="0" presId="urn:microsoft.com/office/officeart/2005/8/layout/hierarchy1"/>
    <dgm:cxn modelId="{98E66CDD-E047-47B2-8EC1-0B3BEC031545}" type="presParOf" srcId="{3A4DC589-4BB6-4727-9A7A-0314C3654775}" destId="{B05EE468-300B-4C90-83C5-A3E34035E637}" srcOrd="0" destOrd="0" presId="urn:microsoft.com/office/officeart/2005/8/layout/hierarchy1"/>
    <dgm:cxn modelId="{68D15638-09E9-403A-A2B5-B3B0AE6F029D}" type="presParOf" srcId="{B05EE468-300B-4C90-83C5-A3E34035E637}" destId="{8E15C730-4557-443E-BF68-311E2FCEC454}" srcOrd="0" destOrd="0" presId="urn:microsoft.com/office/officeart/2005/8/layout/hierarchy1"/>
    <dgm:cxn modelId="{B467CC20-4B05-4CE1-A23D-80CBA41ED14E}" type="presParOf" srcId="{B05EE468-300B-4C90-83C5-A3E34035E637}" destId="{038DAE08-024A-462C-AB3B-A6E6C3A9BD8E}" srcOrd="1" destOrd="0" presId="urn:microsoft.com/office/officeart/2005/8/layout/hierarchy1"/>
    <dgm:cxn modelId="{0F86BE76-4E55-4E02-959A-B00E942A8C93}" type="presParOf" srcId="{3A4DC589-4BB6-4727-9A7A-0314C3654775}" destId="{B9EB650E-FE8E-4C5F-9E07-5D68E262BC9E}" srcOrd="1" destOrd="0" presId="urn:microsoft.com/office/officeart/2005/8/layout/hierarchy1"/>
    <dgm:cxn modelId="{3BB27F12-0F60-4E5E-BDC7-D7626BA5E7F4}" type="presParOf" srcId="{43D590C8-A881-4440-AE85-B371FE105A2F}" destId="{9689DEF3-C17F-4B11-A173-AE2730B4011F}" srcOrd="2" destOrd="0" presId="urn:microsoft.com/office/officeart/2005/8/layout/hierarchy1"/>
    <dgm:cxn modelId="{E743AD61-72DF-4564-89F7-0DF555D18E40}" type="presParOf" srcId="{43D590C8-A881-4440-AE85-B371FE105A2F}" destId="{112CBDB3-7237-4D15-BB17-E6CF54E355F8}" srcOrd="3" destOrd="0" presId="urn:microsoft.com/office/officeart/2005/8/layout/hierarchy1"/>
    <dgm:cxn modelId="{5475B59F-8572-4A61-AD6E-B4172EAA5514}" type="presParOf" srcId="{112CBDB3-7237-4D15-BB17-E6CF54E355F8}" destId="{2CD57D69-7CBB-4BE6-A16C-08E5B543DEC6}" srcOrd="0" destOrd="0" presId="urn:microsoft.com/office/officeart/2005/8/layout/hierarchy1"/>
    <dgm:cxn modelId="{9E4C9A5E-F307-494E-9BCE-D270BA026F9D}" type="presParOf" srcId="{2CD57D69-7CBB-4BE6-A16C-08E5B543DEC6}" destId="{289D6870-B05C-4B74-AFAB-B53712F91BDF}" srcOrd="0" destOrd="0" presId="urn:microsoft.com/office/officeart/2005/8/layout/hierarchy1"/>
    <dgm:cxn modelId="{B62C9DCB-5FD3-4C6F-B82A-B8B08D81F2F1}" type="presParOf" srcId="{2CD57D69-7CBB-4BE6-A16C-08E5B543DEC6}" destId="{EC7FB58A-C766-4B21-A6BE-11703144AE30}" srcOrd="1" destOrd="0" presId="urn:microsoft.com/office/officeart/2005/8/layout/hierarchy1"/>
    <dgm:cxn modelId="{3E6E280C-B5F8-4932-8A93-9B7CEBA10C5C}" type="presParOf" srcId="{112CBDB3-7237-4D15-BB17-E6CF54E355F8}" destId="{D9656314-8A0C-4922-B2CD-2E182AD99378}" srcOrd="1" destOrd="0" presId="urn:microsoft.com/office/officeart/2005/8/layout/hierarchy1"/>
    <dgm:cxn modelId="{9448A214-439D-4853-B799-673E5D841E0A}" type="presParOf" srcId="{D9656314-8A0C-4922-B2CD-2E182AD99378}" destId="{6FE3C8C9-C0D8-494D-8CD9-C49C3041FFA5}" srcOrd="0" destOrd="0" presId="urn:microsoft.com/office/officeart/2005/8/layout/hierarchy1"/>
    <dgm:cxn modelId="{C0791AC9-8EB0-460B-99DE-442F14C41786}" type="presParOf" srcId="{D9656314-8A0C-4922-B2CD-2E182AD99378}" destId="{4AB82AFE-203A-4DF0-B59C-A0FC35C6669A}" srcOrd="1" destOrd="0" presId="urn:microsoft.com/office/officeart/2005/8/layout/hierarchy1"/>
    <dgm:cxn modelId="{1AE30673-A748-4D82-8AC9-E2BCAC7FF07B}" type="presParOf" srcId="{4AB82AFE-203A-4DF0-B59C-A0FC35C6669A}" destId="{192FBE47-92B0-491A-84A2-65C82B193626}" srcOrd="0" destOrd="0" presId="urn:microsoft.com/office/officeart/2005/8/layout/hierarchy1"/>
    <dgm:cxn modelId="{1F93F761-121B-4D45-9BD5-3EF16EF006A1}" type="presParOf" srcId="{192FBE47-92B0-491A-84A2-65C82B193626}" destId="{D38FCB83-7246-4E3F-AFAA-16E09DB579CA}" srcOrd="0" destOrd="0" presId="urn:microsoft.com/office/officeart/2005/8/layout/hierarchy1"/>
    <dgm:cxn modelId="{91F4A0D0-4828-4F03-9AD8-5AFCDB42D86A}" type="presParOf" srcId="{192FBE47-92B0-491A-84A2-65C82B193626}" destId="{9D223174-FBF0-4674-A27A-CE67D8A9C7A4}" srcOrd="1" destOrd="0" presId="urn:microsoft.com/office/officeart/2005/8/layout/hierarchy1"/>
    <dgm:cxn modelId="{E6AF8A15-C8D1-42F6-8A02-31A62857ACED}" type="presParOf" srcId="{4AB82AFE-203A-4DF0-B59C-A0FC35C6669A}" destId="{11713B3E-79A1-4BA0-9F3B-3195E00E09D4}" srcOrd="1" destOrd="0" presId="urn:microsoft.com/office/officeart/2005/8/layout/hierarchy1"/>
    <dgm:cxn modelId="{6F807E20-A4F8-4D28-B03B-575B0D362F26}" type="presParOf" srcId="{D9656314-8A0C-4922-B2CD-2E182AD99378}" destId="{0E10DD4C-F94E-4209-B2CD-2AEB50A164C3}" srcOrd="2" destOrd="0" presId="urn:microsoft.com/office/officeart/2005/8/layout/hierarchy1"/>
    <dgm:cxn modelId="{A65BAC5A-8868-48D8-A2FC-A21CAC56BE46}" type="presParOf" srcId="{D9656314-8A0C-4922-B2CD-2E182AD99378}" destId="{E54FBA4D-0C54-4FB1-B330-AD14B417DA44}" srcOrd="3" destOrd="0" presId="urn:microsoft.com/office/officeart/2005/8/layout/hierarchy1"/>
    <dgm:cxn modelId="{5F0A861B-5AF9-4C4B-88A4-A0AA416C6C51}" type="presParOf" srcId="{E54FBA4D-0C54-4FB1-B330-AD14B417DA44}" destId="{C21F0B4D-0301-4F4D-B145-B9C967513CD7}" srcOrd="0" destOrd="0" presId="urn:microsoft.com/office/officeart/2005/8/layout/hierarchy1"/>
    <dgm:cxn modelId="{35A4EF26-BCF5-4E95-A128-E0EF988D483A}" type="presParOf" srcId="{C21F0B4D-0301-4F4D-B145-B9C967513CD7}" destId="{2D746160-C25C-4F4D-8C15-524174141C40}" srcOrd="0" destOrd="0" presId="urn:microsoft.com/office/officeart/2005/8/layout/hierarchy1"/>
    <dgm:cxn modelId="{946AF958-5671-4FB3-8812-3607D37FAF00}" type="presParOf" srcId="{C21F0B4D-0301-4F4D-B145-B9C967513CD7}" destId="{2B024EE8-D5ED-40C3-BD47-EA6A6B3AEBE3}" srcOrd="1" destOrd="0" presId="urn:microsoft.com/office/officeart/2005/8/layout/hierarchy1"/>
    <dgm:cxn modelId="{91B4836D-517A-45CF-9E55-6FD2C1F6BD70}" type="presParOf" srcId="{E54FBA4D-0C54-4FB1-B330-AD14B417DA44}" destId="{128E612D-66FB-4A64-9785-EA40B9E7B178}" srcOrd="1" destOrd="0" presId="urn:microsoft.com/office/officeart/2005/8/layout/hierarchy1"/>
    <dgm:cxn modelId="{9AABFC53-D62F-42E2-8C20-203C2E82CD75}" type="presParOf" srcId="{D9656314-8A0C-4922-B2CD-2E182AD99378}" destId="{BEAD2103-431D-44E2-A1F3-14CD946CDA0F}" srcOrd="4" destOrd="0" presId="urn:microsoft.com/office/officeart/2005/8/layout/hierarchy1"/>
    <dgm:cxn modelId="{90EF823B-B60D-48D3-AFB3-DC43C1337ECF}" type="presParOf" srcId="{D9656314-8A0C-4922-B2CD-2E182AD99378}" destId="{78A6C9B5-8B97-4C8B-971D-29BB40ED7B16}" srcOrd="5" destOrd="0" presId="urn:microsoft.com/office/officeart/2005/8/layout/hierarchy1"/>
    <dgm:cxn modelId="{D5324FD5-F554-496C-9A12-39AE644FA3CF}" type="presParOf" srcId="{78A6C9B5-8B97-4C8B-971D-29BB40ED7B16}" destId="{1A4B4294-1757-49C0-BD34-C156F00D9605}" srcOrd="0" destOrd="0" presId="urn:microsoft.com/office/officeart/2005/8/layout/hierarchy1"/>
    <dgm:cxn modelId="{08993F20-FC49-45D8-B0D9-25322A93A401}" type="presParOf" srcId="{1A4B4294-1757-49C0-BD34-C156F00D9605}" destId="{2BAF0418-677E-4EBB-9616-80C750ED0484}" srcOrd="0" destOrd="0" presId="urn:microsoft.com/office/officeart/2005/8/layout/hierarchy1"/>
    <dgm:cxn modelId="{BEBEF634-FE85-42B0-9C97-CF0151FA6DDC}" type="presParOf" srcId="{1A4B4294-1757-49C0-BD34-C156F00D9605}" destId="{46A0CBD7-427E-443A-9D32-71B809CEFC3B}" srcOrd="1" destOrd="0" presId="urn:microsoft.com/office/officeart/2005/8/layout/hierarchy1"/>
    <dgm:cxn modelId="{3C1A70E8-F0F5-487A-9B2B-0294D84678AC}" type="presParOf" srcId="{78A6C9B5-8B97-4C8B-971D-29BB40ED7B16}" destId="{28927CC7-F0B5-48CE-A976-A84B0E5D826F}" srcOrd="1" destOrd="0" presId="urn:microsoft.com/office/officeart/2005/8/layout/hierarchy1"/>
    <dgm:cxn modelId="{875FA85F-1A2B-4659-980F-F008ACB7F535}" type="presParOf" srcId="{D9656314-8A0C-4922-B2CD-2E182AD99378}" destId="{A337F36F-475E-4863-8BAF-14BB8ABC98AC}" srcOrd="6" destOrd="0" presId="urn:microsoft.com/office/officeart/2005/8/layout/hierarchy1"/>
    <dgm:cxn modelId="{FD28A3D8-F248-4A0E-A421-6B7BA67935CD}" type="presParOf" srcId="{D9656314-8A0C-4922-B2CD-2E182AD99378}" destId="{2B441F86-4592-445F-ABFA-EC0F6AA24A25}" srcOrd="7" destOrd="0" presId="urn:microsoft.com/office/officeart/2005/8/layout/hierarchy1"/>
    <dgm:cxn modelId="{DEC949D4-6014-479D-9300-269073F548F8}" type="presParOf" srcId="{2B441F86-4592-445F-ABFA-EC0F6AA24A25}" destId="{C601567F-22D2-4F10-ACA3-D8EA10B06093}" srcOrd="0" destOrd="0" presId="urn:microsoft.com/office/officeart/2005/8/layout/hierarchy1"/>
    <dgm:cxn modelId="{F6823A77-F5CA-4EB2-8628-C84BBA420759}" type="presParOf" srcId="{C601567F-22D2-4F10-ACA3-D8EA10B06093}" destId="{DD371D57-8BB4-4CA7-A10F-C7836AB1E536}" srcOrd="0" destOrd="0" presId="urn:microsoft.com/office/officeart/2005/8/layout/hierarchy1"/>
    <dgm:cxn modelId="{05754BEB-41DE-494F-9B31-0F8A845AA3AC}" type="presParOf" srcId="{C601567F-22D2-4F10-ACA3-D8EA10B06093}" destId="{BCD2DF87-DDA9-43EB-97DD-F5319BE024A3}" srcOrd="1" destOrd="0" presId="urn:microsoft.com/office/officeart/2005/8/layout/hierarchy1"/>
    <dgm:cxn modelId="{BFF83D1C-83CA-42F0-88EB-101EE7239159}" type="presParOf" srcId="{2B441F86-4592-445F-ABFA-EC0F6AA24A25}" destId="{6BE2A2A1-A3E1-4B9E-80BC-743F1BE15980}" srcOrd="1" destOrd="0" presId="urn:microsoft.com/office/officeart/2005/8/layout/hierarchy1"/>
    <dgm:cxn modelId="{6A301FE6-0037-44DB-AC86-763F0F8DE34E}" type="presParOf" srcId="{43D590C8-A881-4440-AE85-B371FE105A2F}" destId="{F742EFDE-E69E-4348-A992-05E61978F654}" srcOrd="4" destOrd="0" presId="urn:microsoft.com/office/officeart/2005/8/layout/hierarchy1"/>
    <dgm:cxn modelId="{E06CDE68-7A20-422C-BE8D-9017FD70B5F7}" type="presParOf" srcId="{43D590C8-A881-4440-AE85-B371FE105A2F}" destId="{40291507-696F-4F11-883E-3CFBEF6CB6AA}" srcOrd="5" destOrd="0" presId="urn:microsoft.com/office/officeart/2005/8/layout/hierarchy1"/>
    <dgm:cxn modelId="{A0496DBD-EEC1-43E3-85A0-34DF72C22CF5}" type="presParOf" srcId="{40291507-696F-4F11-883E-3CFBEF6CB6AA}" destId="{D89DBE3A-0133-4664-A9A2-854BE09EED0C}" srcOrd="0" destOrd="0" presId="urn:microsoft.com/office/officeart/2005/8/layout/hierarchy1"/>
    <dgm:cxn modelId="{EF8CB62D-D80C-4B04-9F35-9BB4AA06AD3E}" type="presParOf" srcId="{D89DBE3A-0133-4664-A9A2-854BE09EED0C}" destId="{0E74A658-24BE-4FD7-B304-B6C723E818DD}" srcOrd="0" destOrd="0" presId="urn:microsoft.com/office/officeart/2005/8/layout/hierarchy1"/>
    <dgm:cxn modelId="{ADD65992-BE41-4CBC-B57A-210FF336CD24}" type="presParOf" srcId="{D89DBE3A-0133-4664-A9A2-854BE09EED0C}" destId="{82CA1877-1F9A-481F-96DF-B7015CD54A9C}" srcOrd="1" destOrd="0" presId="urn:microsoft.com/office/officeart/2005/8/layout/hierarchy1"/>
    <dgm:cxn modelId="{5AC9F74A-CEAD-48C5-BC99-EDDBE55B2457}" type="presParOf" srcId="{40291507-696F-4F11-883E-3CFBEF6CB6AA}" destId="{A8B0B97B-4197-461E-9734-B31183C0777D}" srcOrd="1" destOrd="0" presId="urn:microsoft.com/office/officeart/2005/8/layout/hierarchy1"/>
    <dgm:cxn modelId="{6AFA807B-E95A-4559-AC57-F77944BE9537}" type="presParOf" srcId="{43D590C8-A881-4440-AE85-B371FE105A2F}" destId="{03D62A44-C04C-4FD9-8D2A-930CFEE37650}" srcOrd="6" destOrd="0" presId="urn:microsoft.com/office/officeart/2005/8/layout/hierarchy1"/>
    <dgm:cxn modelId="{596F4704-DEFE-47D2-9EDA-77957501ABB2}" type="presParOf" srcId="{43D590C8-A881-4440-AE85-B371FE105A2F}" destId="{62B9263A-B4E0-4AB3-9109-A85EDC6A6CCA}" srcOrd="7" destOrd="0" presId="urn:microsoft.com/office/officeart/2005/8/layout/hierarchy1"/>
    <dgm:cxn modelId="{D8086B4D-84E4-4365-B88D-ACD2ABDBDA4B}" type="presParOf" srcId="{62B9263A-B4E0-4AB3-9109-A85EDC6A6CCA}" destId="{C49C2C9F-3D52-4005-B621-C89FC67B605E}" srcOrd="0" destOrd="0" presId="urn:microsoft.com/office/officeart/2005/8/layout/hierarchy1"/>
    <dgm:cxn modelId="{E3B7150D-606D-4283-86A4-EE56239D5018}" type="presParOf" srcId="{C49C2C9F-3D52-4005-B621-C89FC67B605E}" destId="{A474B428-DD20-413B-8C49-F1E0E953DB50}" srcOrd="0" destOrd="0" presId="urn:microsoft.com/office/officeart/2005/8/layout/hierarchy1"/>
    <dgm:cxn modelId="{A78860CF-5DC2-4786-8A4D-842C8AC47BD3}" type="presParOf" srcId="{C49C2C9F-3D52-4005-B621-C89FC67B605E}" destId="{84A528BA-2390-4C07-9BB0-DA17790073CA}" srcOrd="1" destOrd="0" presId="urn:microsoft.com/office/officeart/2005/8/layout/hierarchy1"/>
    <dgm:cxn modelId="{76E18C75-CF65-4356-8BE9-7AE5D8AC07C5}" type="presParOf" srcId="{62B9263A-B4E0-4AB3-9109-A85EDC6A6CCA}" destId="{66C94056-9CB3-423D-8655-A606941CE447}" srcOrd="1" destOrd="0" presId="urn:microsoft.com/office/officeart/2005/8/layout/hierarchy1"/>
    <dgm:cxn modelId="{1877CE7C-9E60-44BB-AAB0-A3C89BAFC236}" type="presParOf" srcId="{43D590C8-A881-4440-AE85-B371FE105A2F}" destId="{8A797422-3E93-4895-AF5C-9BA45184E992}" srcOrd="8" destOrd="0" presId="urn:microsoft.com/office/officeart/2005/8/layout/hierarchy1"/>
    <dgm:cxn modelId="{7434F290-0903-4AFC-9EAF-EA8D86B5CB72}" type="presParOf" srcId="{43D590C8-A881-4440-AE85-B371FE105A2F}" destId="{EA56B396-4D4F-4C99-9AE3-E442CE57FF36}" srcOrd="9" destOrd="0" presId="urn:microsoft.com/office/officeart/2005/8/layout/hierarchy1"/>
    <dgm:cxn modelId="{9B805C17-503B-47AB-B04C-7D46A9EC9197}" type="presParOf" srcId="{EA56B396-4D4F-4C99-9AE3-E442CE57FF36}" destId="{E5CC4E7F-2D0F-4246-9640-851E0595753E}" srcOrd="0" destOrd="0" presId="urn:microsoft.com/office/officeart/2005/8/layout/hierarchy1"/>
    <dgm:cxn modelId="{A94AD33A-0DA1-4812-953F-7A447B85BC5C}" type="presParOf" srcId="{E5CC4E7F-2D0F-4246-9640-851E0595753E}" destId="{F95A71A2-87EF-4D4B-B1B0-D6CBAEDC335F}" srcOrd="0" destOrd="0" presId="urn:microsoft.com/office/officeart/2005/8/layout/hierarchy1"/>
    <dgm:cxn modelId="{1EFAC70B-FBB4-4FF7-BFD1-091FA71B9ADE}" type="presParOf" srcId="{E5CC4E7F-2D0F-4246-9640-851E0595753E}" destId="{242C5920-3216-45FB-B2EF-C7C1EE2B278C}" srcOrd="1" destOrd="0" presId="urn:microsoft.com/office/officeart/2005/8/layout/hierarchy1"/>
    <dgm:cxn modelId="{662CC1BF-836E-454D-B09B-0A9D4616A054}" type="presParOf" srcId="{EA56B396-4D4F-4C99-9AE3-E442CE57FF36}" destId="{46BC774E-AC35-4A90-BF1D-3969A5094DBF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BCDF89-AA37-460F-9FC2-319B0045305F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57EB5A-2387-4009-9FD0-04F6AFF9912D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часть 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5E02D2-09CD-440A-AA43-552A7A9FE801}" type="parTrans" cxnId="{12C81E06-27DB-43BC-8C69-5D372B6451A3}">
      <dgm:prSet/>
      <dgm:spPr/>
      <dgm:t>
        <a:bodyPr/>
        <a:lstStyle/>
        <a:p>
          <a:endParaRPr lang="ru-RU"/>
        </a:p>
      </dgm:t>
    </dgm:pt>
    <dgm:pt modelId="{4F9EAB3E-64F5-44A4-9739-EC0E71F034FF}" type="sibTrans" cxnId="{12C81E06-27DB-43BC-8C69-5D372B6451A3}">
      <dgm:prSet/>
      <dgm:spPr/>
      <dgm:t>
        <a:bodyPr/>
        <a:lstStyle/>
        <a:p>
          <a:endParaRPr lang="ru-RU"/>
        </a:p>
      </dgm:t>
    </dgm:pt>
    <dgm:pt modelId="{8B304FB6-1F52-48DF-A51A-F687B0AB4116}">
      <dgm:prSet phldrT="[Текст]" custT="1"/>
      <dgm:spPr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оформляется в виде ссылки</a:t>
          </a:r>
          <a:endParaRPr lang="ru-RU" sz="18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0D0FE5-282F-4D5A-A1FE-6C601CD6E743}" type="parTrans" cxnId="{9A9B2551-3CE1-46E8-A427-D66E20D8ADC7}">
      <dgm:prSet/>
      <dgm:spPr/>
      <dgm:t>
        <a:bodyPr/>
        <a:lstStyle/>
        <a:p>
          <a:endParaRPr lang="ru-RU"/>
        </a:p>
      </dgm:t>
    </dgm:pt>
    <dgm:pt modelId="{ED558036-52CE-40F6-A832-FDA50160A06C}" type="sibTrans" cxnId="{9A9B2551-3CE1-46E8-A427-D66E20D8ADC7}">
      <dgm:prSet/>
      <dgm:spPr/>
      <dgm:t>
        <a:bodyPr/>
        <a:lstStyle/>
        <a:p>
          <a:endParaRPr lang="ru-RU"/>
        </a:p>
      </dgm:t>
    </dgm:pt>
    <dgm:pt modelId="{C511A545-7462-47ED-A222-3B24E70C0ED0}">
      <dgm:prSet phldrT="[Текст]" custT="1"/>
      <dgm:spPr>
        <a:ln>
          <a:solidFill>
            <a:schemeClr val="accent2">
              <a:lumMod val="75000"/>
              <a:alpha val="90000"/>
            </a:schemeClr>
          </a:solidFill>
        </a:ln>
      </dgm:spPr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23EA83-1213-4F1E-8647-B884A9FE6670}" type="parTrans" cxnId="{4E9D7C3E-6232-4188-88DD-A8C09F0DEF36}">
      <dgm:prSet/>
      <dgm:spPr/>
      <dgm:t>
        <a:bodyPr/>
        <a:lstStyle/>
        <a:p>
          <a:endParaRPr lang="ru-RU"/>
        </a:p>
      </dgm:t>
    </dgm:pt>
    <dgm:pt modelId="{CCCF555C-B8E5-459B-89BD-1260697FD678}" type="sibTrans" cxnId="{4E9D7C3E-6232-4188-88DD-A8C09F0DEF36}">
      <dgm:prSet/>
      <dgm:spPr/>
      <dgm:t>
        <a:bodyPr/>
        <a:lstStyle/>
        <a:p>
          <a:endParaRPr lang="ru-RU"/>
        </a:p>
      </dgm:t>
    </dgm:pt>
    <dgm:pt modelId="{54D101E3-C4AF-4FE4-86E8-F14950C9C86F}" type="pres">
      <dgm:prSet presAssocID="{7BBCDF89-AA37-460F-9FC2-319B0045305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F80F64C-AB5C-499D-B042-9FF5D9805DD2}" type="pres">
      <dgm:prSet presAssocID="{E657EB5A-2387-4009-9FD0-04F6AFF9912D}" presName="linNode" presStyleCnt="0"/>
      <dgm:spPr/>
    </dgm:pt>
    <dgm:pt modelId="{740F47A5-85FA-4765-A276-F5F2AC681E6B}" type="pres">
      <dgm:prSet presAssocID="{E657EB5A-2387-4009-9FD0-04F6AFF9912D}" presName="parentShp" presStyleLbl="node1" presStyleIdx="0" presStyleCnt="1" custLinFactNeighborX="-1299" custLinFactNeighborY="6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CC616-8BD1-4AD9-8C83-3D3C7DBC8450}" type="pres">
      <dgm:prSet presAssocID="{E657EB5A-2387-4009-9FD0-04F6AFF9912D}" presName="childShp" presStyleLbl="bgAccFollowNode1" presStyleIdx="0" presStyleCnt="1" custLinFactNeighborX="4924" custLinFactNeighborY="5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9B2551-3CE1-46E8-A427-D66E20D8ADC7}" srcId="{E657EB5A-2387-4009-9FD0-04F6AFF9912D}" destId="{8B304FB6-1F52-48DF-A51A-F687B0AB4116}" srcOrd="1" destOrd="0" parTransId="{AB0D0FE5-282F-4D5A-A1FE-6C601CD6E743}" sibTransId="{ED558036-52CE-40F6-A832-FDA50160A06C}"/>
    <dgm:cxn modelId="{7BFB7489-1090-473D-8156-B2938AD0896B}" type="presOf" srcId="{7BBCDF89-AA37-460F-9FC2-319B0045305F}" destId="{54D101E3-C4AF-4FE4-86E8-F14950C9C86F}" srcOrd="0" destOrd="0" presId="urn:microsoft.com/office/officeart/2005/8/layout/vList6"/>
    <dgm:cxn modelId="{AF66D25B-56D7-4D21-81C6-2F362546A24B}" type="presOf" srcId="{E657EB5A-2387-4009-9FD0-04F6AFF9912D}" destId="{740F47A5-85FA-4765-A276-F5F2AC681E6B}" srcOrd="0" destOrd="0" presId="urn:microsoft.com/office/officeart/2005/8/layout/vList6"/>
    <dgm:cxn modelId="{5230BAC8-956C-4486-9243-4E6A9DC527E9}" type="presOf" srcId="{8B304FB6-1F52-48DF-A51A-F687B0AB4116}" destId="{D12CC616-8BD1-4AD9-8C83-3D3C7DBC8450}" srcOrd="0" destOrd="1" presId="urn:microsoft.com/office/officeart/2005/8/layout/vList6"/>
    <dgm:cxn modelId="{3749009F-481E-492A-92C0-B3FCD49C7C77}" type="presOf" srcId="{C511A545-7462-47ED-A222-3B24E70C0ED0}" destId="{D12CC616-8BD1-4AD9-8C83-3D3C7DBC8450}" srcOrd="0" destOrd="0" presId="urn:microsoft.com/office/officeart/2005/8/layout/vList6"/>
    <dgm:cxn modelId="{4E9D7C3E-6232-4188-88DD-A8C09F0DEF36}" srcId="{E657EB5A-2387-4009-9FD0-04F6AFF9912D}" destId="{C511A545-7462-47ED-A222-3B24E70C0ED0}" srcOrd="0" destOrd="0" parTransId="{E023EA83-1213-4F1E-8647-B884A9FE6670}" sibTransId="{CCCF555C-B8E5-459B-89BD-1260697FD678}"/>
    <dgm:cxn modelId="{12C81E06-27DB-43BC-8C69-5D372B6451A3}" srcId="{7BBCDF89-AA37-460F-9FC2-319B0045305F}" destId="{E657EB5A-2387-4009-9FD0-04F6AFF9912D}" srcOrd="0" destOrd="0" parTransId="{415E02D2-09CD-440A-AA43-552A7A9FE801}" sibTransId="{4F9EAB3E-64F5-44A4-9739-EC0E71F034FF}"/>
    <dgm:cxn modelId="{6FBE49E4-91B6-4DE1-86E0-13AB2CCD40A8}" type="presParOf" srcId="{54D101E3-C4AF-4FE4-86E8-F14950C9C86F}" destId="{8F80F64C-AB5C-499D-B042-9FF5D9805DD2}" srcOrd="0" destOrd="0" presId="urn:microsoft.com/office/officeart/2005/8/layout/vList6"/>
    <dgm:cxn modelId="{96D73495-BA8B-4D6F-AF6C-271E764CA762}" type="presParOf" srcId="{8F80F64C-AB5C-499D-B042-9FF5D9805DD2}" destId="{740F47A5-85FA-4765-A276-F5F2AC681E6B}" srcOrd="0" destOrd="0" presId="urn:microsoft.com/office/officeart/2005/8/layout/vList6"/>
    <dgm:cxn modelId="{BFC7AC1F-9AC6-4E03-9640-A75B5244B20B}" type="presParOf" srcId="{8F80F64C-AB5C-499D-B042-9FF5D9805DD2}" destId="{D12CC616-8BD1-4AD9-8C83-3D3C7DBC845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4006E9-2351-4DEC-9FE9-4AD5CD4EC2D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14D42A-7FCE-4882-A697-EDC61E56EBF9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педагогическое и психологическое обследование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59BACF-51FC-445E-A7D6-2B8F5AAF2112}" type="parTrans" cxnId="{B487E996-96AB-42B8-8266-53C0895D965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15ED64-EA3E-4792-9BA5-995DFB33A2B2}" type="sibTrans" cxnId="{B487E996-96AB-42B8-8266-53C0895D965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47057A-D34F-4BAD-A620-8D85EC337EA3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проведение индивидуальных и групповых коррекционно-развивающих занятий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A55B41-8B44-4018-9488-266A6C158286}" type="parTrans" cxnId="{F4BEF2F3-EB0F-4A38-923F-31F362075FE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57EB99-E98C-4012-A0C0-326CEFDA2438}" type="sibTrans" cxnId="{F4BEF2F3-EB0F-4A38-923F-31F362075FE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3DA5FB-2D67-46C8-BB01-B8970BFB3013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мониторинг динамики  развития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3C01F3-B63F-4947-B31C-9911420942DA}" type="parTrans" cxnId="{E68721B7-ECC9-4819-9F57-76807DBCD9C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7FE57C-099F-4F5C-A453-95481241627A}" type="sibTrans" cxnId="{E68721B7-ECC9-4819-9F57-76807DBCD9C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61F26C-462E-4A07-900D-2F399A957EBE}" type="pres">
      <dgm:prSet presAssocID="{EA4006E9-2351-4DEC-9FE9-4AD5CD4EC2D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87BB3A-2B0E-4AD7-9598-20A2C6DC2765}" type="pres">
      <dgm:prSet presAssocID="{4414D42A-7FCE-4882-A697-EDC61E56EBF9}" presName="parentLin" presStyleCnt="0"/>
      <dgm:spPr/>
    </dgm:pt>
    <dgm:pt modelId="{FF23275A-55F9-46B1-812B-3A9C70083F63}" type="pres">
      <dgm:prSet presAssocID="{4414D42A-7FCE-4882-A697-EDC61E56EBF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9E6C8A4-0609-4755-90F9-493B3ABBD9E0}" type="pres">
      <dgm:prSet presAssocID="{4414D42A-7FCE-4882-A697-EDC61E56EBF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442EF-263D-4E64-833C-1169D1715CCA}" type="pres">
      <dgm:prSet presAssocID="{4414D42A-7FCE-4882-A697-EDC61E56EBF9}" presName="negativeSpace" presStyleCnt="0"/>
      <dgm:spPr/>
    </dgm:pt>
    <dgm:pt modelId="{A6977B25-8F75-448B-A0C1-26443EB1E090}" type="pres">
      <dgm:prSet presAssocID="{4414D42A-7FCE-4882-A697-EDC61E56EBF9}" presName="childText" presStyleLbl="conFgAcc1" presStyleIdx="0" presStyleCnt="3">
        <dgm:presLayoutVars>
          <dgm:bulletEnabled val="1"/>
        </dgm:presLayoutVars>
      </dgm:prSet>
      <dgm:spPr/>
    </dgm:pt>
    <dgm:pt modelId="{EC163942-09CF-417E-89A4-64C0A954E20B}" type="pres">
      <dgm:prSet presAssocID="{2115ED64-EA3E-4792-9BA5-995DFB33A2B2}" presName="spaceBetweenRectangles" presStyleCnt="0"/>
      <dgm:spPr/>
    </dgm:pt>
    <dgm:pt modelId="{896BC779-AB85-4736-9888-2021A1C12E1F}" type="pres">
      <dgm:prSet presAssocID="{F447057A-D34F-4BAD-A620-8D85EC337EA3}" presName="parentLin" presStyleCnt="0"/>
      <dgm:spPr/>
    </dgm:pt>
    <dgm:pt modelId="{E3899079-44A9-4026-BA61-C2B0232E7BF6}" type="pres">
      <dgm:prSet presAssocID="{F447057A-D34F-4BAD-A620-8D85EC337EA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0A198C6-B201-4983-80D8-CE9FE0E5E9FD}" type="pres">
      <dgm:prSet presAssocID="{F447057A-D34F-4BAD-A620-8D85EC337EA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941F9-FB01-469B-B54B-94AF9EE6FD94}" type="pres">
      <dgm:prSet presAssocID="{F447057A-D34F-4BAD-A620-8D85EC337EA3}" presName="negativeSpace" presStyleCnt="0"/>
      <dgm:spPr/>
    </dgm:pt>
    <dgm:pt modelId="{75E78718-A9D6-4185-8A18-DF5B97BDB4E2}" type="pres">
      <dgm:prSet presAssocID="{F447057A-D34F-4BAD-A620-8D85EC337EA3}" presName="childText" presStyleLbl="conFgAcc1" presStyleIdx="1" presStyleCnt="3">
        <dgm:presLayoutVars>
          <dgm:bulletEnabled val="1"/>
        </dgm:presLayoutVars>
      </dgm:prSet>
      <dgm:spPr/>
    </dgm:pt>
    <dgm:pt modelId="{F44A74AE-3197-4B23-B2B2-BCE1C9C09F5B}" type="pres">
      <dgm:prSet presAssocID="{0857EB99-E98C-4012-A0C0-326CEFDA2438}" presName="spaceBetweenRectangles" presStyleCnt="0"/>
      <dgm:spPr/>
    </dgm:pt>
    <dgm:pt modelId="{A6F3DDC5-BAF1-4D2B-887C-C146F5B15325}" type="pres">
      <dgm:prSet presAssocID="{143DA5FB-2D67-46C8-BB01-B8970BFB3013}" presName="parentLin" presStyleCnt="0"/>
      <dgm:spPr/>
    </dgm:pt>
    <dgm:pt modelId="{1D5AA301-CD97-4B11-B56F-1DA7EDAD2077}" type="pres">
      <dgm:prSet presAssocID="{143DA5FB-2D67-46C8-BB01-B8970BFB301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1509823-421D-494D-8DC4-9CD91A2E7973}" type="pres">
      <dgm:prSet presAssocID="{143DA5FB-2D67-46C8-BB01-B8970BFB301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4B5D2-AF1B-4CBE-BFDD-0841BE717DA8}" type="pres">
      <dgm:prSet presAssocID="{143DA5FB-2D67-46C8-BB01-B8970BFB3013}" presName="negativeSpace" presStyleCnt="0"/>
      <dgm:spPr/>
    </dgm:pt>
    <dgm:pt modelId="{9EABCB0A-75CE-4EC4-8056-DD042379124F}" type="pres">
      <dgm:prSet presAssocID="{143DA5FB-2D67-46C8-BB01-B8970BFB301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4062276-E5E6-4259-BB59-643B2645B142}" type="presOf" srcId="{4414D42A-7FCE-4882-A697-EDC61E56EBF9}" destId="{FF23275A-55F9-46B1-812B-3A9C70083F63}" srcOrd="0" destOrd="0" presId="urn:microsoft.com/office/officeart/2005/8/layout/list1"/>
    <dgm:cxn modelId="{FF2AB68A-12DD-46F2-85E2-A3101E9682C4}" type="presOf" srcId="{143DA5FB-2D67-46C8-BB01-B8970BFB3013}" destId="{1D5AA301-CD97-4B11-B56F-1DA7EDAD2077}" srcOrd="0" destOrd="0" presId="urn:microsoft.com/office/officeart/2005/8/layout/list1"/>
    <dgm:cxn modelId="{C5C05657-A997-455E-AD40-A4A2BF3E3A79}" type="presOf" srcId="{F447057A-D34F-4BAD-A620-8D85EC337EA3}" destId="{E3899079-44A9-4026-BA61-C2B0232E7BF6}" srcOrd="0" destOrd="0" presId="urn:microsoft.com/office/officeart/2005/8/layout/list1"/>
    <dgm:cxn modelId="{3F90844C-091A-435D-A329-33A6691C3913}" type="presOf" srcId="{143DA5FB-2D67-46C8-BB01-B8970BFB3013}" destId="{51509823-421D-494D-8DC4-9CD91A2E7973}" srcOrd="1" destOrd="0" presId="urn:microsoft.com/office/officeart/2005/8/layout/list1"/>
    <dgm:cxn modelId="{7697C311-CBF1-497C-A123-5F53743C635F}" type="presOf" srcId="{EA4006E9-2351-4DEC-9FE9-4AD5CD4EC2DE}" destId="{A061F26C-462E-4A07-900D-2F399A957EBE}" srcOrd="0" destOrd="0" presId="urn:microsoft.com/office/officeart/2005/8/layout/list1"/>
    <dgm:cxn modelId="{E68721B7-ECC9-4819-9F57-76807DBCD9C5}" srcId="{EA4006E9-2351-4DEC-9FE9-4AD5CD4EC2DE}" destId="{143DA5FB-2D67-46C8-BB01-B8970BFB3013}" srcOrd="2" destOrd="0" parTransId="{CA3C01F3-B63F-4947-B31C-9911420942DA}" sibTransId="{F27FE57C-099F-4F5C-A453-95481241627A}"/>
    <dgm:cxn modelId="{F4BEF2F3-EB0F-4A38-923F-31F362075FEA}" srcId="{EA4006E9-2351-4DEC-9FE9-4AD5CD4EC2DE}" destId="{F447057A-D34F-4BAD-A620-8D85EC337EA3}" srcOrd="1" destOrd="0" parTransId="{19A55B41-8B44-4018-9488-266A6C158286}" sibTransId="{0857EB99-E98C-4012-A0C0-326CEFDA2438}"/>
    <dgm:cxn modelId="{B487E996-96AB-42B8-8266-53C0895D965F}" srcId="{EA4006E9-2351-4DEC-9FE9-4AD5CD4EC2DE}" destId="{4414D42A-7FCE-4882-A697-EDC61E56EBF9}" srcOrd="0" destOrd="0" parTransId="{D359BACF-51FC-445E-A7D6-2B8F5AAF2112}" sibTransId="{2115ED64-EA3E-4792-9BA5-995DFB33A2B2}"/>
    <dgm:cxn modelId="{7B199668-8683-4B53-AA03-0F8026E65359}" type="presOf" srcId="{F447057A-D34F-4BAD-A620-8D85EC337EA3}" destId="{00A198C6-B201-4983-80D8-CE9FE0E5E9FD}" srcOrd="1" destOrd="0" presId="urn:microsoft.com/office/officeart/2005/8/layout/list1"/>
    <dgm:cxn modelId="{2C462FCE-F6D4-42AE-804F-4D21BFAB2958}" type="presOf" srcId="{4414D42A-7FCE-4882-A697-EDC61E56EBF9}" destId="{B9E6C8A4-0609-4755-90F9-493B3ABBD9E0}" srcOrd="1" destOrd="0" presId="urn:microsoft.com/office/officeart/2005/8/layout/list1"/>
    <dgm:cxn modelId="{C37077D7-9F95-4BF6-BB83-ACB22F522A20}" type="presParOf" srcId="{A061F26C-462E-4A07-900D-2F399A957EBE}" destId="{9887BB3A-2B0E-4AD7-9598-20A2C6DC2765}" srcOrd="0" destOrd="0" presId="urn:microsoft.com/office/officeart/2005/8/layout/list1"/>
    <dgm:cxn modelId="{97DF6ABB-1E72-4142-B6F5-479F64F8E158}" type="presParOf" srcId="{9887BB3A-2B0E-4AD7-9598-20A2C6DC2765}" destId="{FF23275A-55F9-46B1-812B-3A9C70083F63}" srcOrd="0" destOrd="0" presId="urn:microsoft.com/office/officeart/2005/8/layout/list1"/>
    <dgm:cxn modelId="{ACD9C900-6FB3-49AF-9748-66FAE57B8675}" type="presParOf" srcId="{9887BB3A-2B0E-4AD7-9598-20A2C6DC2765}" destId="{B9E6C8A4-0609-4755-90F9-493B3ABBD9E0}" srcOrd="1" destOrd="0" presId="urn:microsoft.com/office/officeart/2005/8/layout/list1"/>
    <dgm:cxn modelId="{443DFC48-2FE0-4E0E-BE0A-25D89B7475FC}" type="presParOf" srcId="{A061F26C-462E-4A07-900D-2F399A957EBE}" destId="{157442EF-263D-4E64-833C-1169D1715CCA}" srcOrd="1" destOrd="0" presId="urn:microsoft.com/office/officeart/2005/8/layout/list1"/>
    <dgm:cxn modelId="{32AEA869-6D4D-4A31-A44C-FA9804CBAD35}" type="presParOf" srcId="{A061F26C-462E-4A07-900D-2F399A957EBE}" destId="{A6977B25-8F75-448B-A0C1-26443EB1E090}" srcOrd="2" destOrd="0" presId="urn:microsoft.com/office/officeart/2005/8/layout/list1"/>
    <dgm:cxn modelId="{07666F04-3AB4-4B11-83DF-74CC2A69C7A0}" type="presParOf" srcId="{A061F26C-462E-4A07-900D-2F399A957EBE}" destId="{EC163942-09CF-417E-89A4-64C0A954E20B}" srcOrd="3" destOrd="0" presId="urn:microsoft.com/office/officeart/2005/8/layout/list1"/>
    <dgm:cxn modelId="{29406839-BDF9-4927-A97A-33E2558C506A}" type="presParOf" srcId="{A061F26C-462E-4A07-900D-2F399A957EBE}" destId="{896BC779-AB85-4736-9888-2021A1C12E1F}" srcOrd="4" destOrd="0" presId="urn:microsoft.com/office/officeart/2005/8/layout/list1"/>
    <dgm:cxn modelId="{0E63979C-BBFE-416F-A7C3-082694A8D503}" type="presParOf" srcId="{896BC779-AB85-4736-9888-2021A1C12E1F}" destId="{E3899079-44A9-4026-BA61-C2B0232E7BF6}" srcOrd="0" destOrd="0" presId="urn:microsoft.com/office/officeart/2005/8/layout/list1"/>
    <dgm:cxn modelId="{0549F556-02CE-473F-B2D0-F62F374162EC}" type="presParOf" srcId="{896BC779-AB85-4736-9888-2021A1C12E1F}" destId="{00A198C6-B201-4983-80D8-CE9FE0E5E9FD}" srcOrd="1" destOrd="0" presId="urn:microsoft.com/office/officeart/2005/8/layout/list1"/>
    <dgm:cxn modelId="{8E8EE713-C88C-4A42-980D-551491847698}" type="presParOf" srcId="{A061F26C-462E-4A07-900D-2F399A957EBE}" destId="{5BB941F9-FB01-469B-B54B-94AF9EE6FD94}" srcOrd="5" destOrd="0" presId="urn:microsoft.com/office/officeart/2005/8/layout/list1"/>
    <dgm:cxn modelId="{6BE2D8FA-9D29-4C3D-8058-02A98D254ABB}" type="presParOf" srcId="{A061F26C-462E-4A07-900D-2F399A957EBE}" destId="{75E78718-A9D6-4185-8A18-DF5B97BDB4E2}" srcOrd="6" destOrd="0" presId="urn:microsoft.com/office/officeart/2005/8/layout/list1"/>
    <dgm:cxn modelId="{6F4FFAD0-945A-454E-B0D2-E1A5E3C5C3BE}" type="presParOf" srcId="{A061F26C-462E-4A07-900D-2F399A957EBE}" destId="{F44A74AE-3197-4B23-B2B2-BCE1C9C09F5B}" srcOrd="7" destOrd="0" presId="urn:microsoft.com/office/officeart/2005/8/layout/list1"/>
    <dgm:cxn modelId="{B4EC55FB-0D49-49C8-A928-8A3C4C603530}" type="presParOf" srcId="{A061F26C-462E-4A07-900D-2F399A957EBE}" destId="{A6F3DDC5-BAF1-4D2B-887C-C146F5B15325}" srcOrd="8" destOrd="0" presId="urn:microsoft.com/office/officeart/2005/8/layout/list1"/>
    <dgm:cxn modelId="{0A6FB43E-5D00-4509-BB98-10E3875D914F}" type="presParOf" srcId="{A6F3DDC5-BAF1-4D2B-887C-C146F5B15325}" destId="{1D5AA301-CD97-4B11-B56F-1DA7EDAD2077}" srcOrd="0" destOrd="0" presId="urn:microsoft.com/office/officeart/2005/8/layout/list1"/>
    <dgm:cxn modelId="{522166C9-8B0B-429B-B574-5EC99B631E5E}" type="presParOf" srcId="{A6F3DDC5-BAF1-4D2B-887C-C146F5B15325}" destId="{51509823-421D-494D-8DC4-9CD91A2E7973}" srcOrd="1" destOrd="0" presId="urn:microsoft.com/office/officeart/2005/8/layout/list1"/>
    <dgm:cxn modelId="{2311CB43-94B8-461F-9854-2107D24834D4}" type="presParOf" srcId="{A061F26C-462E-4A07-900D-2F399A957EBE}" destId="{0D94B5D2-AF1B-4CBE-BFDD-0841BE717DA8}" srcOrd="9" destOrd="0" presId="urn:microsoft.com/office/officeart/2005/8/layout/list1"/>
    <dgm:cxn modelId="{2EAC14EE-3442-405A-B74D-D489D4CAD914}" type="presParOf" srcId="{A061F26C-462E-4A07-900D-2F399A957EBE}" destId="{9EABCB0A-75CE-4EC4-8056-DD042379124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F25451-60ED-4D5B-8871-623B44D502C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61CFE5-18D1-4725-964C-B15DEC3C46F5}">
      <dgm:prSet phldrT="[Текст]"/>
      <dgm:spPr>
        <a:solidFill>
          <a:schemeClr val="accent6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КРР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33ADF3-2CAF-4D1D-BAA5-FBB33C5143C5}" type="parTrans" cxnId="{7298E369-118D-41DB-804F-33EEE6A8911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F36105-587C-4560-8E01-8ED9837A176A}" type="sibTrans" cxnId="{7298E369-118D-41DB-804F-33EEE6A8911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4D0B73-92D6-4E8B-A504-E841F6F2FB61}">
      <dgm:prSet phldrT="[Текст]"/>
      <dgm:spPr>
        <a:solidFill>
          <a:schemeClr val="accent6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поддержка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998AAF-736A-486E-AEEB-5EE712CB7B12}" type="parTrans" cxnId="{9E61602D-026D-4E59-8AA8-85B35C2B9F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354609-78F3-4358-82C6-C416531D8ADB}" type="sibTrans" cxnId="{9E61602D-026D-4E59-8AA8-85B35C2B9FE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EB0DAB-9F4E-4E21-8374-5527D06B47DB}">
      <dgm:prSet phldrT="[Текст]"/>
      <dgm:spPr>
        <a:solidFill>
          <a:schemeClr val="accent6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Профилактика и предупреждение 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4AB837-6087-452F-801D-E3EDC0D52888}" type="parTrans" cxnId="{9209372A-7C0E-400C-8696-6DA87416DD1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2DFEA-EE92-4C2B-A239-7B616E04837A}" type="sibTrans" cxnId="{9209372A-7C0E-400C-8696-6DA87416DD1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5A36A8-FC04-4D52-BDDB-9AC32342B0DD}">
      <dgm:prSet phldrT="[Текст]"/>
      <dgm:spPr>
        <a:solidFill>
          <a:schemeClr val="accent6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коррекционная помощь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4EC725-D1C5-4C46-B895-2E454E4D072A}" type="parTrans" cxnId="{FBD16B91-9F78-42F0-A2D8-94F559D102B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671A5C-D317-4225-BB9E-077CED20FDD8}" type="sibTrans" cxnId="{FBD16B91-9F78-42F0-A2D8-94F559D102B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C71A15-1124-4291-A612-C5BC2A0E4AC1}">
      <dgm:prSet phldrT="[Текст]"/>
      <dgm:spPr>
        <a:solidFill>
          <a:schemeClr val="accent6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Содержание, объем и структура определяется </a:t>
          </a:r>
          <a:r>
            <a:rPr lang="ru-RU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ППк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81D1AE-2E3C-43D2-99E3-D5C9457199DF}" type="parTrans" cxnId="{1D5449CE-9EA1-4386-A8BF-B310E3D6BAE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BEAD80-3AD4-43C4-9451-5181BC03E258}" type="sibTrans" cxnId="{1D5449CE-9EA1-4386-A8BF-B310E3D6BAE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174BBC-417D-4FA3-BAFA-411E2F4BB904}" type="pres">
      <dgm:prSet presAssocID="{8CF25451-60ED-4D5B-8871-623B44D502C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264750-A1C1-4286-8C0E-01D992359098}" type="pres">
      <dgm:prSet presAssocID="{6461CFE5-18D1-4725-964C-B15DEC3C46F5}" presName="root1" presStyleCnt="0"/>
      <dgm:spPr/>
    </dgm:pt>
    <dgm:pt modelId="{4CCE7BAF-071E-4A25-9BB0-8523761609B9}" type="pres">
      <dgm:prSet presAssocID="{6461CFE5-18D1-4725-964C-B15DEC3C46F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32F5FC-A65B-4E0C-BE47-3BC154C1B288}" type="pres">
      <dgm:prSet presAssocID="{6461CFE5-18D1-4725-964C-B15DEC3C46F5}" presName="level2hierChild" presStyleCnt="0"/>
      <dgm:spPr/>
    </dgm:pt>
    <dgm:pt modelId="{57B1DEDA-63AE-4DF2-A02C-E48742900414}" type="pres">
      <dgm:prSet presAssocID="{4B998AAF-736A-486E-AEEB-5EE712CB7B12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871DB475-69A7-47D4-A760-CB127B1A2CB7}" type="pres">
      <dgm:prSet presAssocID="{4B998AAF-736A-486E-AEEB-5EE712CB7B12}" presName="connTx" presStyleLbl="parChTrans1D2" presStyleIdx="0" presStyleCnt="2"/>
      <dgm:spPr/>
      <dgm:t>
        <a:bodyPr/>
        <a:lstStyle/>
        <a:p>
          <a:endParaRPr lang="ru-RU"/>
        </a:p>
      </dgm:t>
    </dgm:pt>
    <dgm:pt modelId="{304A77C8-EE0C-4000-9ADA-B11EA619BD4E}" type="pres">
      <dgm:prSet presAssocID="{C04D0B73-92D6-4E8B-A504-E841F6F2FB61}" presName="root2" presStyleCnt="0"/>
      <dgm:spPr/>
    </dgm:pt>
    <dgm:pt modelId="{7686B7AD-4F69-42CF-8708-8A4E77BA0362}" type="pres">
      <dgm:prSet presAssocID="{C04D0B73-92D6-4E8B-A504-E841F6F2FB6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A2B3D5-BEEA-46DF-BA01-4FBD38632AF2}" type="pres">
      <dgm:prSet presAssocID="{C04D0B73-92D6-4E8B-A504-E841F6F2FB61}" presName="level3hierChild" presStyleCnt="0"/>
      <dgm:spPr/>
    </dgm:pt>
    <dgm:pt modelId="{7284A4A4-CB37-4D1A-B2B9-84241DD25269}" type="pres">
      <dgm:prSet presAssocID="{E94AB837-6087-452F-801D-E3EDC0D52888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3D2E7A86-F002-4FE8-AE4F-20880F702D21}" type="pres">
      <dgm:prSet presAssocID="{E94AB837-6087-452F-801D-E3EDC0D52888}" presName="connTx" presStyleLbl="parChTrans1D3" presStyleIdx="0" presStyleCnt="2"/>
      <dgm:spPr/>
      <dgm:t>
        <a:bodyPr/>
        <a:lstStyle/>
        <a:p>
          <a:endParaRPr lang="ru-RU"/>
        </a:p>
      </dgm:t>
    </dgm:pt>
    <dgm:pt modelId="{35F5AF09-95C2-4238-8AAA-F92FDB6C15C8}" type="pres">
      <dgm:prSet presAssocID="{5DEB0DAB-9F4E-4E21-8374-5527D06B47DB}" presName="root2" presStyleCnt="0"/>
      <dgm:spPr/>
    </dgm:pt>
    <dgm:pt modelId="{3380EED7-63B3-48DE-AA57-B76C86F51B19}" type="pres">
      <dgm:prSet presAssocID="{5DEB0DAB-9F4E-4E21-8374-5527D06B47DB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6E4A18-B6CC-4A4F-9962-BFBAFC7999CB}" type="pres">
      <dgm:prSet presAssocID="{5DEB0DAB-9F4E-4E21-8374-5527D06B47DB}" presName="level3hierChild" presStyleCnt="0"/>
      <dgm:spPr/>
    </dgm:pt>
    <dgm:pt modelId="{1C199EEA-5AF4-4C9A-96F4-DDC5BF73406F}" type="pres">
      <dgm:prSet presAssocID="{D84EC725-D1C5-4C46-B895-2E454E4D072A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47E7D677-4D05-4114-A9BB-57FBDFCC0B0A}" type="pres">
      <dgm:prSet presAssocID="{D84EC725-D1C5-4C46-B895-2E454E4D072A}" presName="connTx" presStyleLbl="parChTrans1D2" presStyleIdx="1" presStyleCnt="2"/>
      <dgm:spPr/>
      <dgm:t>
        <a:bodyPr/>
        <a:lstStyle/>
        <a:p>
          <a:endParaRPr lang="ru-RU"/>
        </a:p>
      </dgm:t>
    </dgm:pt>
    <dgm:pt modelId="{2CE713B9-8C31-48BE-A335-36DDE2DBAFC1}" type="pres">
      <dgm:prSet presAssocID="{C55A36A8-FC04-4D52-BDDB-9AC32342B0DD}" presName="root2" presStyleCnt="0"/>
      <dgm:spPr/>
    </dgm:pt>
    <dgm:pt modelId="{FCFCEBAA-8FD3-4E64-932C-EE481470AA8A}" type="pres">
      <dgm:prSet presAssocID="{C55A36A8-FC04-4D52-BDDB-9AC32342B0D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107B45-CBB1-48A3-9895-BA25D1D0D1BE}" type="pres">
      <dgm:prSet presAssocID="{C55A36A8-FC04-4D52-BDDB-9AC32342B0DD}" presName="level3hierChild" presStyleCnt="0"/>
      <dgm:spPr/>
    </dgm:pt>
    <dgm:pt modelId="{D8B9071D-8240-400E-9704-13A6422EC044}" type="pres">
      <dgm:prSet presAssocID="{6881D1AE-2E3C-43D2-99E3-D5C9457199DF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5B441D23-B437-4E37-862C-25810721DE50}" type="pres">
      <dgm:prSet presAssocID="{6881D1AE-2E3C-43D2-99E3-D5C9457199DF}" presName="connTx" presStyleLbl="parChTrans1D3" presStyleIdx="1" presStyleCnt="2"/>
      <dgm:spPr/>
      <dgm:t>
        <a:bodyPr/>
        <a:lstStyle/>
        <a:p>
          <a:endParaRPr lang="ru-RU"/>
        </a:p>
      </dgm:t>
    </dgm:pt>
    <dgm:pt modelId="{37D13F60-EBAB-479A-9409-035ABAC28B93}" type="pres">
      <dgm:prSet presAssocID="{0BC71A15-1124-4291-A612-C5BC2A0E4AC1}" presName="root2" presStyleCnt="0"/>
      <dgm:spPr/>
    </dgm:pt>
    <dgm:pt modelId="{A99A9DE4-C7B3-4A11-A358-D7DF1D27C8EC}" type="pres">
      <dgm:prSet presAssocID="{0BC71A15-1124-4291-A612-C5BC2A0E4AC1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BC5043-C0D9-4BC5-85F5-051C8B7AD4A6}" type="pres">
      <dgm:prSet presAssocID="{0BC71A15-1124-4291-A612-C5BC2A0E4AC1}" presName="level3hierChild" presStyleCnt="0"/>
      <dgm:spPr/>
    </dgm:pt>
  </dgm:ptLst>
  <dgm:cxnLst>
    <dgm:cxn modelId="{13C4B6A3-097D-4C38-AA00-82011B7B7F76}" type="presOf" srcId="{E94AB837-6087-452F-801D-E3EDC0D52888}" destId="{3D2E7A86-F002-4FE8-AE4F-20880F702D21}" srcOrd="1" destOrd="0" presId="urn:microsoft.com/office/officeart/2005/8/layout/hierarchy2"/>
    <dgm:cxn modelId="{9209372A-7C0E-400C-8696-6DA87416DD12}" srcId="{C04D0B73-92D6-4E8B-A504-E841F6F2FB61}" destId="{5DEB0DAB-9F4E-4E21-8374-5527D06B47DB}" srcOrd="0" destOrd="0" parTransId="{E94AB837-6087-452F-801D-E3EDC0D52888}" sibTransId="{8D62DFEA-EE92-4C2B-A239-7B616E04837A}"/>
    <dgm:cxn modelId="{8E57293A-6AD7-49C0-B51E-849FEC6A059E}" type="presOf" srcId="{C55A36A8-FC04-4D52-BDDB-9AC32342B0DD}" destId="{FCFCEBAA-8FD3-4E64-932C-EE481470AA8A}" srcOrd="0" destOrd="0" presId="urn:microsoft.com/office/officeart/2005/8/layout/hierarchy2"/>
    <dgm:cxn modelId="{FBD16B91-9F78-42F0-A2D8-94F559D102B6}" srcId="{6461CFE5-18D1-4725-964C-B15DEC3C46F5}" destId="{C55A36A8-FC04-4D52-BDDB-9AC32342B0DD}" srcOrd="1" destOrd="0" parTransId="{D84EC725-D1C5-4C46-B895-2E454E4D072A}" sibTransId="{5A671A5C-D317-4225-BB9E-077CED20FDD8}"/>
    <dgm:cxn modelId="{9E61602D-026D-4E59-8AA8-85B35C2B9FEF}" srcId="{6461CFE5-18D1-4725-964C-B15DEC3C46F5}" destId="{C04D0B73-92D6-4E8B-A504-E841F6F2FB61}" srcOrd="0" destOrd="0" parTransId="{4B998AAF-736A-486E-AEEB-5EE712CB7B12}" sibTransId="{DB354609-78F3-4358-82C6-C416531D8ADB}"/>
    <dgm:cxn modelId="{6A9C5796-4AB6-435A-AD2A-1896274C8A06}" type="presOf" srcId="{0BC71A15-1124-4291-A612-C5BC2A0E4AC1}" destId="{A99A9DE4-C7B3-4A11-A358-D7DF1D27C8EC}" srcOrd="0" destOrd="0" presId="urn:microsoft.com/office/officeart/2005/8/layout/hierarchy2"/>
    <dgm:cxn modelId="{A226FD72-B3B2-43AF-B3E6-C2F3077328A9}" type="presOf" srcId="{8CF25451-60ED-4D5B-8871-623B44D502C5}" destId="{B9174BBC-417D-4FA3-BAFA-411E2F4BB904}" srcOrd="0" destOrd="0" presId="urn:microsoft.com/office/officeart/2005/8/layout/hierarchy2"/>
    <dgm:cxn modelId="{D98AF68D-01AA-48E9-9BF8-8E367E440287}" type="presOf" srcId="{5DEB0DAB-9F4E-4E21-8374-5527D06B47DB}" destId="{3380EED7-63B3-48DE-AA57-B76C86F51B19}" srcOrd="0" destOrd="0" presId="urn:microsoft.com/office/officeart/2005/8/layout/hierarchy2"/>
    <dgm:cxn modelId="{C3477136-13B7-4D03-A451-9AB1EFDD32FD}" type="presOf" srcId="{C04D0B73-92D6-4E8B-A504-E841F6F2FB61}" destId="{7686B7AD-4F69-42CF-8708-8A4E77BA0362}" srcOrd="0" destOrd="0" presId="urn:microsoft.com/office/officeart/2005/8/layout/hierarchy2"/>
    <dgm:cxn modelId="{84DFC8C4-35D4-41DD-88D6-62DAA2303893}" type="presOf" srcId="{6461CFE5-18D1-4725-964C-B15DEC3C46F5}" destId="{4CCE7BAF-071E-4A25-9BB0-8523761609B9}" srcOrd="0" destOrd="0" presId="urn:microsoft.com/office/officeart/2005/8/layout/hierarchy2"/>
    <dgm:cxn modelId="{A1ACDFCD-8EFB-4172-8DE6-60DE615D90FC}" type="presOf" srcId="{6881D1AE-2E3C-43D2-99E3-D5C9457199DF}" destId="{D8B9071D-8240-400E-9704-13A6422EC044}" srcOrd="0" destOrd="0" presId="urn:microsoft.com/office/officeart/2005/8/layout/hierarchy2"/>
    <dgm:cxn modelId="{5F3D7E14-3A1D-47C4-B940-3EE67D1954E7}" type="presOf" srcId="{6881D1AE-2E3C-43D2-99E3-D5C9457199DF}" destId="{5B441D23-B437-4E37-862C-25810721DE50}" srcOrd="1" destOrd="0" presId="urn:microsoft.com/office/officeart/2005/8/layout/hierarchy2"/>
    <dgm:cxn modelId="{EC5C30B9-AE65-4CB5-988A-F69CC21DF4FC}" type="presOf" srcId="{4B998AAF-736A-486E-AEEB-5EE712CB7B12}" destId="{57B1DEDA-63AE-4DF2-A02C-E48742900414}" srcOrd="0" destOrd="0" presId="urn:microsoft.com/office/officeart/2005/8/layout/hierarchy2"/>
    <dgm:cxn modelId="{CDEDADA6-78CF-478D-B682-15CFDF2BAB39}" type="presOf" srcId="{D84EC725-D1C5-4C46-B895-2E454E4D072A}" destId="{47E7D677-4D05-4114-A9BB-57FBDFCC0B0A}" srcOrd="1" destOrd="0" presId="urn:microsoft.com/office/officeart/2005/8/layout/hierarchy2"/>
    <dgm:cxn modelId="{5573681F-19D6-425E-A150-44A5023CF172}" type="presOf" srcId="{E94AB837-6087-452F-801D-E3EDC0D52888}" destId="{7284A4A4-CB37-4D1A-B2B9-84241DD25269}" srcOrd="0" destOrd="0" presId="urn:microsoft.com/office/officeart/2005/8/layout/hierarchy2"/>
    <dgm:cxn modelId="{AAA5F718-E68E-4ECE-B657-BE974249F664}" type="presOf" srcId="{D84EC725-D1C5-4C46-B895-2E454E4D072A}" destId="{1C199EEA-5AF4-4C9A-96F4-DDC5BF73406F}" srcOrd="0" destOrd="0" presId="urn:microsoft.com/office/officeart/2005/8/layout/hierarchy2"/>
    <dgm:cxn modelId="{7298E369-118D-41DB-804F-33EEE6A89111}" srcId="{8CF25451-60ED-4D5B-8871-623B44D502C5}" destId="{6461CFE5-18D1-4725-964C-B15DEC3C46F5}" srcOrd="0" destOrd="0" parTransId="{7933ADF3-2CAF-4D1D-BAA5-FBB33C5143C5}" sibTransId="{E7F36105-587C-4560-8E01-8ED9837A176A}"/>
    <dgm:cxn modelId="{1D5449CE-9EA1-4386-A8BF-B310E3D6BAE0}" srcId="{C55A36A8-FC04-4D52-BDDB-9AC32342B0DD}" destId="{0BC71A15-1124-4291-A612-C5BC2A0E4AC1}" srcOrd="0" destOrd="0" parTransId="{6881D1AE-2E3C-43D2-99E3-D5C9457199DF}" sibTransId="{11BEAD80-3AD4-43C4-9451-5181BC03E258}"/>
    <dgm:cxn modelId="{ADF9B8C2-5360-4380-AAFD-04B8B5A70923}" type="presOf" srcId="{4B998AAF-736A-486E-AEEB-5EE712CB7B12}" destId="{871DB475-69A7-47D4-A760-CB127B1A2CB7}" srcOrd="1" destOrd="0" presId="urn:microsoft.com/office/officeart/2005/8/layout/hierarchy2"/>
    <dgm:cxn modelId="{5C5C5121-7DF1-4A02-84DB-B1868E249CA8}" type="presParOf" srcId="{B9174BBC-417D-4FA3-BAFA-411E2F4BB904}" destId="{A1264750-A1C1-4286-8C0E-01D992359098}" srcOrd="0" destOrd="0" presId="urn:microsoft.com/office/officeart/2005/8/layout/hierarchy2"/>
    <dgm:cxn modelId="{DC2041BA-9A7A-4F14-8E5F-3BDBF42E5AA9}" type="presParOf" srcId="{A1264750-A1C1-4286-8C0E-01D992359098}" destId="{4CCE7BAF-071E-4A25-9BB0-8523761609B9}" srcOrd="0" destOrd="0" presId="urn:microsoft.com/office/officeart/2005/8/layout/hierarchy2"/>
    <dgm:cxn modelId="{A07E20E9-430D-498C-A43E-B03AF29CD33D}" type="presParOf" srcId="{A1264750-A1C1-4286-8C0E-01D992359098}" destId="{3632F5FC-A65B-4E0C-BE47-3BC154C1B288}" srcOrd="1" destOrd="0" presId="urn:microsoft.com/office/officeart/2005/8/layout/hierarchy2"/>
    <dgm:cxn modelId="{85255ACB-7CE1-459E-BF59-3CFA5920710F}" type="presParOf" srcId="{3632F5FC-A65B-4E0C-BE47-3BC154C1B288}" destId="{57B1DEDA-63AE-4DF2-A02C-E48742900414}" srcOrd="0" destOrd="0" presId="urn:microsoft.com/office/officeart/2005/8/layout/hierarchy2"/>
    <dgm:cxn modelId="{67D112F8-0034-4307-A25E-9BFDEA27AADA}" type="presParOf" srcId="{57B1DEDA-63AE-4DF2-A02C-E48742900414}" destId="{871DB475-69A7-47D4-A760-CB127B1A2CB7}" srcOrd="0" destOrd="0" presId="urn:microsoft.com/office/officeart/2005/8/layout/hierarchy2"/>
    <dgm:cxn modelId="{F7AA01D2-0990-4C1D-B6FB-CA8E93CCF43C}" type="presParOf" srcId="{3632F5FC-A65B-4E0C-BE47-3BC154C1B288}" destId="{304A77C8-EE0C-4000-9ADA-B11EA619BD4E}" srcOrd="1" destOrd="0" presId="urn:microsoft.com/office/officeart/2005/8/layout/hierarchy2"/>
    <dgm:cxn modelId="{EE3FB547-0730-4785-99E8-E1ACDF990ED0}" type="presParOf" srcId="{304A77C8-EE0C-4000-9ADA-B11EA619BD4E}" destId="{7686B7AD-4F69-42CF-8708-8A4E77BA0362}" srcOrd="0" destOrd="0" presId="urn:microsoft.com/office/officeart/2005/8/layout/hierarchy2"/>
    <dgm:cxn modelId="{31A67C93-E305-4202-AE85-9DC10306AB3B}" type="presParOf" srcId="{304A77C8-EE0C-4000-9ADA-B11EA619BD4E}" destId="{27A2B3D5-BEEA-46DF-BA01-4FBD38632AF2}" srcOrd="1" destOrd="0" presId="urn:microsoft.com/office/officeart/2005/8/layout/hierarchy2"/>
    <dgm:cxn modelId="{34964347-1BFB-46D7-8E44-AA479C3F2510}" type="presParOf" srcId="{27A2B3D5-BEEA-46DF-BA01-4FBD38632AF2}" destId="{7284A4A4-CB37-4D1A-B2B9-84241DD25269}" srcOrd="0" destOrd="0" presId="urn:microsoft.com/office/officeart/2005/8/layout/hierarchy2"/>
    <dgm:cxn modelId="{026C3DCC-F1B8-4B5D-ADE0-4D3C1EE62E76}" type="presParOf" srcId="{7284A4A4-CB37-4D1A-B2B9-84241DD25269}" destId="{3D2E7A86-F002-4FE8-AE4F-20880F702D21}" srcOrd="0" destOrd="0" presId="urn:microsoft.com/office/officeart/2005/8/layout/hierarchy2"/>
    <dgm:cxn modelId="{26F73362-17A3-4BC6-8742-A152699F6140}" type="presParOf" srcId="{27A2B3D5-BEEA-46DF-BA01-4FBD38632AF2}" destId="{35F5AF09-95C2-4238-8AAA-F92FDB6C15C8}" srcOrd="1" destOrd="0" presId="urn:microsoft.com/office/officeart/2005/8/layout/hierarchy2"/>
    <dgm:cxn modelId="{505D8C5B-9C88-4A4D-9EBE-CAE2E23E9E1D}" type="presParOf" srcId="{35F5AF09-95C2-4238-8AAA-F92FDB6C15C8}" destId="{3380EED7-63B3-48DE-AA57-B76C86F51B19}" srcOrd="0" destOrd="0" presId="urn:microsoft.com/office/officeart/2005/8/layout/hierarchy2"/>
    <dgm:cxn modelId="{F1FD784B-0B9D-49A1-A0FF-59C88AA22AC4}" type="presParOf" srcId="{35F5AF09-95C2-4238-8AAA-F92FDB6C15C8}" destId="{3B6E4A18-B6CC-4A4F-9962-BFBAFC7999CB}" srcOrd="1" destOrd="0" presId="urn:microsoft.com/office/officeart/2005/8/layout/hierarchy2"/>
    <dgm:cxn modelId="{E90F7436-2A45-4E24-B47D-0C77C4013E6A}" type="presParOf" srcId="{3632F5FC-A65B-4E0C-BE47-3BC154C1B288}" destId="{1C199EEA-5AF4-4C9A-96F4-DDC5BF73406F}" srcOrd="2" destOrd="0" presId="urn:microsoft.com/office/officeart/2005/8/layout/hierarchy2"/>
    <dgm:cxn modelId="{161E1108-D23E-4C70-B1E4-FF391EB403E3}" type="presParOf" srcId="{1C199EEA-5AF4-4C9A-96F4-DDC5BF73406F}" destId="{47E7D677-4D05-4114-A9BB-57FBDFCC0B0A}" srcOrd="0" destOrd="0" presId="urn:microsoft.com/office/officeart/2005/8/layout/hierarchy2"/>
    <dgm:cxn modelId="{07ADED7A-0B68-44FF-ADF6-B7F0DDE79CA9}" type="presParOf" srcId="{3632F5FC-A65B-4E0C-BE47-3BC154C1B288}" destId="{2CE713B9-8C31-48BE-A335-36DDE2DBAFC1}" srcOrd="3" destOrd="0" presId="urn:microsoft.com/office/officeart/2005/8/layout/hierarchy2"/>
    <dgm:cxn modelId="{1D335D71-CA33-4CFE-B2CE-697729F6C849}" type="presParOf" srcId="{2CE713B9-8C31-48BE-A335-36DDE2DBAFC1}" destId="{FCFCEBAA-8FD3-4E64-932C-EE481470AA8A}" srcOrd="0" destOrd="0" presId="urn:microsoft.com/office/officeart/2005/8/layout/hierarchy2"/>
    <dgm:cxn modelId="{1C94EF5D-B1ED-4333-AD2E-2E46DA0560DB}" type="presParOf" srcId="{2CE713B9-8C31-48BE-A335-36DDE2DBAFC1}" destId="{A5107B45-CBB1-48A3-9895-BA25D1D0D1BE}" srcOrd="1" destOrd="0" presId="urn:microsoft.com/office/officeart/2005/8/layout/hierarchy2"/>
    <dgm:cxn modelId="{5F42CEF3-922B-420D-8529-742269929ACC}" type="presParOf" srcId="{A5107B45-CBB1-48A3-9895-BA25D1D0D1BE}" destId="{D8B9071D-8240-400E-9704-13A6422EC044}" srcOrd="0" destOrd="0" presId="urn:microsoft.com/office/officeart/2005/8/layout/hierarchy2"/>
    <dgm:cxn modelId="{8D91345D-CF01-4E52-99F2-179521D3E724}" type="presParOf" srcId="{D8B9071D-8240-400E-9704-13A6422EC044}" destId="{5B441D23-B437-4E37-862C-25810721DE50}" srcOrd="0" destOrd="0" presId="urn:microsoft.com/office/officeart/2005/8/layout/hierarchy2"/>
    <dgm:cxn modelId="{1924F35D-12FF-4B83-AFF4-05E57103108D}" type="presParOf" srcId="{A5107B45-CBB1-48A3-9895-BA25D1D0D1BE}" destId="{37D13F60-EBAB-479A-9409-035ABAC28B93}" srcOrd="1" destOrd="0" presId="urn:microsoft.com/office/officeart/2005/8/layout/hierarchy2"/>
    <dgm:cxn modelId="{C96F2CB4-A40A-4B50-986C-7DBEA6F6D1B6}" type="presParOf" srcId="{37D13F60-EBAB-479A-9409-035ABAC28B93}" destId="{A99A9DE4-C7B3-4A11-A358-D7DF1D27C8EC}" srcOrd="0" destOrd="0" presId="urn:microsoft.com/office/officeart/2005/8/layout/hierarchy2"/>
    <dgm:cxn modelId="{AACB29D8-32DD-4C97-BC7B-0E810294EB67}" type="presParOf" srcId="{37D13F60-EBAB-479A-9409-035ABAC28B93}" destId="{C2BC5043-C0D9-4BC5-85F5-051C8B7AD4A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535A46-0297-48F0-BA21-987C704435D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99980A-C04E-4963-95AD-F85C5A532D8B}">
      <dgm:prSet phldrT="[Текст]" custT="1"/>
      <dgm:spPr/>
      <dgm:t>
        <a:bodyPr/>
        <a:lstStyle/>
        <a:p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нормотипичные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дети с нормативным кризисом развития</a:t>
          </a:r>
        </a:p>
        <a:p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(педагог-психолог)</a:t>
          </a:r>
        </a:p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7775EC-2281-4949-ABBA-A8BA0AB8AA75}" type="parTrans" cxnId="{4B1DA7C8-0B84-4C00-A2CB-9C8FD0E69B2C}">
      <dgm:prSet/>
      <dgm:spPr/>
      <dgm:t>
        <a:bodyPr/>
        <a:lstStyle/>
        <a:p>
          <a:endParaRPr lang="ru-RU"/>
        </a:p>
      </dgm:t>
    </dgm:pt>
    <dgm:pt modelId="{48342E08-9132-4B22-8465-AC74CCBBA6DA}" type="sibTrans" cxnId="{4B1DA7C8-0B84-4C00-A2CB-9C8FD0E69B2C}">
      <dgm:prSet/>
      <dgm:spPr/>
      <dgm:t>
        <a:bodyPr/>
        <a:lstStyle/>
        <a:p>
          <a:endParaRPr lang="ru-RU"/>
        </a:p>
      </dgm:t>
    </dgm:pt>
    <dgm:pt modelId="{15CFE761-1B8A-45A0-9A06-4E5470DDECDD}">
      <dgm:prSet phldrT="[Текст]" custT="1"/>
      <dgm:spPr/>
      <dgm:t>
        <a:bodyPr anchor="t"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с ООП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9AB35B-46B5-4768-BBD7-31F599B96A3F}" type="parTrans" cxnId="{78A9631F-A568-4C14-AD1A-6F17E9CC87F6}">
      <dgm:prSet/>
      <dgm:spPr/>
      <dgm:t>
        <a:bodyPr/>
        <a:lstStyle/>
        <a:p>
          <a:endParaRPr lang="ru-RU"/>
        </a:p>
      </dgm:t>
    </dgm:pt>
    <dgm:pt modelId="{14BD265E-3599-40C3-94B7-FCC5FD139EE3}" type="sibTrans" cxnId="{78A9631F-A568-4C14-AD1A-6F17E9CC87F6}">
      <dgm:prSet/>
      <dgm:spPr/>
      <dgm:t>
        <a:bodyPr/>
        <a:lstStyle/>
        <a:p>
          <a:endParaRPr lang="ru-RU"/>
        </a:p>
      </dgm:t>
    </dgm:pt>
    <dgm:pt modelId="{F2B5531E-BDEE-404D-892D-21EBF89DE849}">
      <dgm:prSet custT="1"/>
      <dgm:spPr/>
      <dgm:t>
        <a:bodyPr anchor="t"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ОВЗ и (или) инвалидностью</a:t>
          </a:r>
        </a:p>
        <a:p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(дети с ТНР — учитель-логопед</a:t>
          </a:r>
        </a:p>
        <a:p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с ЗПР, УО — учитель-дефектолог, педагог-психолог)</a:t>
          </a:r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8BD390-0E90-438A-A587-2572659CE273}" type="parTrans" cxnId="{C22A2E1B-3094-4BD3-8601-6777123B93B4}">
      <dgm:prSet/>
      <dgm:spPr/>
      <dgm:t>
        <a:bodyPr/>
        <a:lstStyle/>
        <a:p>
          <a:endParaRPr lang="ru-RU"/>
        </a:p>
      </dgm:t>
    </dgm:pt>
    <dgm:pt modelId="{BBAC2955-672F-454E-9C29-00E2610D21CB}" type="sibTrans" cxnId="{C22A2E1B-3094-4BD3-8601-6777123B93B4}">
      <dgm:prSet/>
      <dgm:spPr/>
      <dgm:t>
        <a:bodyPr/>
        <a:lstStyle/>
        <a:p>
          <a:endParaRPr lang="ru-RU"/>
        </a:p>
      </dgm:t>
    </dgm:pt>
    <dgm:pt modelId="{98FE44E6-45BB-4C73-A5AB-D8EC6353D7D0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дети, находящиеся под диспансерным наблюдением, в том числе часто болеющие дети</a:t>
          </a:r>
        </a:p>
        <a:p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(педагог-психолог)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3CF76A-64C1-487B-8BE7-AC265949A48F}" type="parTrans" cxnId="{8A254F49-919D-4CAD-B565-327DCA00A828}">
      <dgm:prSet/>
      <dgm:spPr/>
      <dgm:t>
        <a:bodyPr/>
        <a:lstStyle/>
        <a:p>
          <a:endParaRPr lang="ru-RU"/>
        </a:p>
      </dgm:t>
    </dgm:pt>
    <dgm:pt modelId="{D8DD3987-49C3-4A4B-9BF2-6C05300491AB}" type="sibTrans" cxnId="{8A254F49-919D-4CAD-B565-327DCA00A828}">
      <dgm:prSet/>
      <dgm:spPr/>
      <dgm:t>
        <a:bodyPr/>
        <a:lstStyle/>
        <a:p>
          <a:endParaRPr lang="ru-RU"/>
        </a:p>
      </dgm:t>
    </dgm:pt>
    <dgm:pt modelId="{936C0492-A892-459E-ABFD-66D76BE6C2BA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обучающиеся, испытывающие трудности в освоении образовательных программ, развитии, социальной адаптации</a:t>
          </a:r>
        </a:p>
        <a:p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(педагог-психолог)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E33AB-1ADD-493D-B1FC-78C1C751DE74}" type="parTrans" cxnId="{5E99634A-D194-4F39-BCEF-40C8CA116D01}">
      <dgm:prSet/>
      <dgm:spPr/>
      <dgm:t>
        <a:bodyPr/>
        <a:lstStyle/>
        <a:p>
          <a:endParaRPr lang="ru-RU"/>
        </a:p>
      </dgm:t>
    </dgm:pt>
    <dgm:pt modelId="{776E1AA3-9CB5-4B9C-957B-554119408FCB}" type="sibTrans" cxnId="{5E99634A-D194-4F39-BCEF-40C8CA116D01}">
      <dgm:prSet/>
      <dgm:spPr/>
      <dgm:t>
        <a:bodyPr/>
        <a:lstStyle/>
        <a:p>
          <a:endParaRPr lang="ru-RU"/>
        </a:p>
      </dgm:t>
    </dgm:pt>
    <dgm:pt modelId="{E9E79D8A-28C5-4E74-BD6D-7C3E966D2C3F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одаренные обучающиеся </a:t>
          </a:r>
        </a:p>
        <a:p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(педагог-психолог)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14FE3E-19F4-4D8B-987C-35688A9217F3}" type="parTrans" cxnId="{C664AA0F-7A79-4C54-BC2A-7AACA5AC51A7}">
      <dgm:prSet/>
      <dgm:spPr/>
      <dgm:t>
        <a:bodyPr/>
        <a:lstStyle/>
        <a:p>
          <a:endParaRPr lang="ru-RU"/>
        </a:p>
      </dgm:t>
    </dgm:pt>
    <dgm:pt modelId="{0E5EA05A-95B7-4CB9-B614-18CB6304EE90}" type="sibTrans" cxnId="{C664AA0F-7A79-4C54-BC2A-7AACA5AC51A7}">
      <dgm:prSet/>
      <dgm:spPr/>
      <dgm:t>
        <a:bodyPr/>
        <a:lstStyle/>
        <a:p>
          <a:endParaRPr lang="ru-RU"/>
        </a:p>
      </dgm:t>
    </dgm:pt>
    <dgm:pt modelId="{20F8B88C-3808-477F-BF19-28165EC8235D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и (или) семьи, находящиеся в трудной жизненной ситуации</a:t>
          </a:r>
        </a:p>
        <a:p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(педагог-психолог)</a:t>
          </a:r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B9547D-3D47-49DA-926B-32CFCCB648BF}" type="parTrans" cxnId="{5E73E94D-F986-40DF-B046-8A617E3908CD}">
      <dgm:prSet/>
      <dgm:spPr/>
      <dgm:t>
        <a:bodyPr/>
        <a:lstStyle/>
        <a:p>
          <a:endParaRPr lang="ru-RU"/>
        </a:p>
      </dgm:t>
    </dgm:pt>
    <dgm:pt modelId="{4A3CB51D-48A4-4B0A-8298-E8B6F37EF63C}" type="sibTrans" cxnId="{5E73E94D-F986-40DF-B046-8A617E3908CD}">
      <dgm:prSet/>
      <dgm:spPr/>
      <dgm:t>
        <a:bodyPr/>
        <a:lstStyle/>
        <a:p>
          <a:endParaRPr lang="ru-RU"/>
        </a:p>
      </dgm:t>
    </dgm:pt>
    <dgm:pt modelId="{BC1E8058-A230-437B-82FA-9175F5F134E1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и (или) семьи, находящиеся в социально опасном положении </a:t>
          </a:r>
        </a:p>
        <a:p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(педагог-психолог)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19B30A-1F47-4F0B-9FD0-CAE61E91EDF5}" type="parTrans" cxnId="{20EE3300-1670-4E8F-AE99-BB48E76D0075}">
      <dgm:prSet/>
      <dgm:spPr/>
      <dgm:t>
        <a:bodyPr/>
        <a:lstStyle/>
        <a:p>
          <a:endParaRPr lang="ru-RU"/>
        </a:p>
      </dgm:t>
    </dgm:pt>
    <dgm:pt modelId="{B918A3D0-E175-4B42-A632-F3C8AC069EC5}" type="sibTrans" cxnId="{20EE3300-1670-4E8F-AE99-BB48E76D0075}">
      <dgm:prSet/>
      <dgm:spPr/>
      <dgm:t>
        <a:bodyPr/>
        <a:lstStyle/>
        <a:p>
          <a:endParaRPr lang="ru-RU"/>
        </a:p>
      </dgm:t>
    </dgm:pt>
    <dgm:pt modelId="{DAC6D2B8-F78A-40B2-B44B-3C47C1014EF1}">
      <dgm:prSet custT="1"/>
      <dgm:spPr/>
      <dgm:t>
        <a:bodyPr anchor="t"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"группы риска"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C4EFC8-1708-41C3-B334-34FDB7A195FF}" type="parTrans" cxnId="{B21B46C9-8077-4272-81B8-0128EF05FC29}">
      <dgm:prSet/>
      <dgm:spPr/>
      <dgm:t>
        <a:bodyPr/>
        <a:lstStyle/>
        <a:p>
          <a:endParaRPr lang="ru-RU"/>
        </a:p>
      </dgm:t>
    </dgm:pt>
    <dgm:pt modelId="{4AEB8CAE-2363-4D09-A87E-FBA33D014CC4}" type="sibTrans" cxnId="{B21B46C9-8077-4272-81B8-0128EF05FC29}">
      <dgm:prSet/>
      <dgm:spPr/>
      <dgm:t>
        <a:bodyPr/>
        <a:lstStyle/>
        <a:p>
          <a:endParaRPr lang="ru-RU"/>
        </a:p>
      </dgm:t>
    </dgm:pt>
    <dgm:pt modelId="{BBE97922-D117-4E71-B142-75384702C58E}">
      <dgm:prSet phldrT="[Текст]" custT="1"/>
      <dgm:spPr/>
      <dgm:t>
        <a:bodyPr/>
        <a:lstStyle/>
        <a:p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F37E9D-8114-45CA-BECF-300E04DA2931}" type="sibTrans" cxnId="{8092D455-869D-4169-A57E-41E9D080BE85}">
      <dgm:prSet/>
      <dgm:spPr/>
      <dgm:t>
        <a:bodyPr/>
        <a:lstStyle/>
        <a:p>
          <a:endParaRPr lang="ru-RU"/>
        </a:p>
      </dgm:t>
    </dgm:pt>
    <dgm:pt modelId="{F1CE8716-DD66-4384-8462-797EB88B845B}" type="parTrans" cxnId="{8092D455-869D-4169-A57E-41E9D080BE85}">
      <dgm:prSet/>
      <dgm:spPr/>
      <dgm:t>
        <a:bodyPr/>
        <a:lstStyle/>
        <a:p>
          <a:endParaRPr lang="ru-RU"/>
        </a:p>
      </dgm:t>
    </dgm:pt>
    <dgm:pt modelId="{04E2338C-5E42-4D8E-8149-6F4B0A39711B}" type="pres">
      <dgm:prSet presAssocID="{C9535A46-0297-48F0-BA21-987C704435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D4AA568-9594-4F76-B9F7-B4ED970BD223}" type="pres">
      <dgm:prSet presAssocID="{BBE97922-D117-4E71-B142-75384702C58E}" presName="hierRoot1" presStyleCnt="0"/>
      <dgm:spPr/>
    </dgm:pt>
    <dgm:pt modelId="{F798933F-AE83-4FC3-A339-CBD104B4B227}" type="pres">
      <dgm:prSet presAssocID="{BBE97922-D117-4E71-B142-75384702C58E}" presName="composite" presStyleCnt="0"/>
      <dgm:spPr/>
    </dgm:pt>
    <dgm:pt modelId="{22966571-36E1-422A-A0C1-D4C5F2F501E9}" type="pres">
      <dgm:prSet presAssocID="{BBE97922-D117-4E71-B142-75384702C58E}" presName="background" presStyleLbl="node0" presStyleIdx="0" presStyleCnt="1"/>
      <dgm:spPr/>
    </dgm:pt>
    <dgm:pt modelId="{E1E686C7-ED8B-4CAE-8743-7435D6AF7A93}" type="pres">
      <dgm:prSet presAssocID="{BBE97922-D117-4E71-B142-75384702C58E}" presName="text" presStyleLbl="fgAcc0" presStyleIdx="0" presStyleCnt="1" custScaleX="186136" custScaleY="45617" custLinFactNeighborX="3070" custLinFactNeighborY="-673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B17908-BC6A-477C-8623-4F6B2348CD76}" type="pres">
      <dgm:prSet presAssocID="{BBE97922-D117-4E71-B142-75384702C58E}" presName="hierChild2" presStyleCnt="0"/>
      <dgm:spPr/>
    </dgm:pt>
    <dgm:pt modelId="{0BF32172-D552-4400-B9E2-14987A3CEA9C}" type="pres">
      <dgm:prSet presAssocID="{DF7775EC-2281-4949-ABBA-A8BA0AB8AA75}" presName="Name10" presStyleLbl="parChTrans1D2" presStyleIdx="0" presStyleCnt="5"/>
      <dgm:spPr/>
      <dgm:t>
        <a:bodyPr/>
        <a:lstStyle/>
        <a:p>
          <a:endParaRPr lang="ru-RU"/>
        </a:p>
      </dgm:t>
    </dgm:pt>
    <dgm:pt modelId="{E7B48F06-9BBE-4C49-9450-173BDC76164D}" type="pres">
      <dgm:prSet presAssocID="{3499980A-C04E-4963-95AD-F85C5A532D8B}" presName="hierRoot2" presStyleCnt="0"/>
      <dgm:spPr/>
    </dgm:pt>
    <dgm:pt modelId="{BFBEABD2-E038-40C0-8652-99170F9F3AC3}" type="pres">
      <dgm:prSet presAssocID="{3499980A-C04E-4963-95AD-F85C5A532D8B}" presName="composite2" presStyleCnt="0"/>
      <dgm:spPr/>
    </dgm:pt>
    <dgm:pt modelId="{8B3BA90D-2DF5-4430-8E6C-4AB4ACB9E97A}" type="pres">
      <dgm:prSet presAssocID="{3499980A-C04E-4963-95AD-F85C5A532D8B}" presName="background2" presStyleLbl="node2" presStyleIdx="0" presStyleCnt="5"/>
      <dgm:spPr/>
    </dgm:pt>
    <dgm:pt modelId="{C922DD76-B0DA-4FA9-BBD7-29257EA84C1C}" type="pres">
      <dgm:prSet presAssocID="{3499980A-C04E-4963-95AD-F85C5A532D8B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47B791-4EDC-40C6-AE6D-76B892905F97}" type="pres">
      <dgm:prSet presAssocID="{3499980A-C04E-4963-95AD-F85C5A532D8B}" presName="hierChild3" presStyleCnt="0"/>
      <dgm:spPr/>
    </dgm:pt>
    <dgm:pt modelId="{E56F8C46-627D-4D68-9D07-17477C89DC3A}" type="pres">
      <dgm:prSet presAssocID="{3E9AB35B-46B5-4768-BBD7-31F599B96A3F}" presName="Name10" presStyleLbl="parChTrans1D2" presStyleIdx="1" presStyleCnt="5"/>
      <dgm:spPr/>
      <dgm:t>
        <a:bodyPr/>
        <a:lstStyle/>
        <a:p>
          <a:endParaRPr lang="ru-RU"/>
        </a:p>
      </dgm:t>
    </dgm:pt>
    <dgm:pt modelId="{40176508-BFF0-493A-8652-BE5207F7CE6A}" type="pres">
      <dgm:prSet presAssocID="{15CFE761-1B8A-45A0-9A06-4E5470DDECDD}" presName="hierRoot2" presStyleCnt="0"/>
      <dgm:spPr/>
    </dgm:pt>
    <dgm:pt modelId="{D824D822-066D-42E7-905F-02E8D029AE05}" type="pres">
      <dgm:prSet presAssocID="{15CFE761-1B8A-45A0-9A06-4E5470DDECDD}" presName="composite2" presStyleCnt="0"/>
      <dgm:spPr/>
    </dgm:pt>
    <dgm:pt modelId="{07FFFBFA-FC9E-4F23-9B97-95AD5E6FEFDB}" type="pres">
      <dgm:prSet presAssocID="{15CFE761-1B8A-45A0-9A06-4E5470DDECDD}" presName="background2" presStyleLbl="node2" presStyleIdx="1" presStyleCnt="5"/>
      <dgm:spPr/>
    </dgm:pt>
    <dgm:pt modelId="{ED337932-0AFB-475C-9A97-2E0E25AEC8E7}" type="pres">
      <dgm:prSet presAssocID="{15CFE761-1B8A-45A0-9A06-4E5470DDECDD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1269AF-BBBA-4C5A-B467-A0D0FABCCC75}" type="pres">
      <dgm:prSet presAssocID="{15CFE761-1B8A-45A0-9A06-4E5470DDECDD}" presName="hierChild3" presStyleCnt="0"/>
      <dgm:spPr/>
    </dgm:pt>
    <dgm:pt modelId="{0F3C635F-8A9F-4AF9-B9CD-98B4D672A580}" type="pres">
      <dgm:prSet presAssocID="{0E8BD390-0E90-438A-A587-2572659CE273}" presName="Name17" presStyleLbl="parChTrans1D3" presStyleIdx="0" presStyleCnt="4"/>
      <dgm:spPr/>
      <dgm:t>
        <a:bodyPr/>
        <a:lstStyle/>
        <a:p>
          <a:endParaRPr lang="ru-RU"/>
        </a:p>
      </dgm:t>
    </dgm:pt>
    <dgm:pt modelId="{AC9A79BC-9D40-463B-9643-64B064E7CD06}" type="pres">
      <dgm:prSet presAssocID="{F2B5531E-BDEE-404D-892D-21EBF89DE849}" presName="hierRoot3" presStyleCnt="0"/>
      <dgm:spPr/>
    </dgm:pt>
    <dgm:pt modelId="{7D8298A2-0C97-41CB-B2D7-A14D54D455DB}" type="pres">
      <dgm:prSet presAssocID="{F2B5531E-BDEE-404D-892D-21EBF89DE849}" presName="composite3" presStyleCnt="0"/>
      <dgm:spPr/>
    </dgm:pt>
    <dgm:pt modelId="{CF813C25-3867-4DEA-BCBE-7EDE875AA416}" type="pres">
      <dgm:prSet presAssocID="{F2B5531E-BDEE-404D-892D-21EBF89DE849}" presName="background3" presStyleLbl="node3" presStyleIdx="0" presStyleCnt="4"/>
      <dgm:spPr/>
    </dgm:pt>
    <dgm:pt modelId="{B65986C0-2DF0-49E9-9587-D345FBA8BF83}" type="pres">
      <dgm:prSet presAssocID="{F2B5531E-BDEE-404D-892D-21EBF89DE849}" presName="text3" presStyleLbl="fgAcc3" presStyleIdx="0" presStyleCnt="4" custScaleX="98073" custScaleY="1778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878734-52CD-4282-B0B9-3118AE31367B}" type="pres">
      <dgm:prSet presAssocID="{F2B5531E-BDEE-404D-892D-21EBF89DE849}" presName="hierChild4" presStyleCnt="0"/>
      <dgm:spPr/>
    </dgm:pt>
    <dgm:pt modelId="{43EE01E5-D30B-42BC-89C2-CD80C90F6692}" type="pres">
      <dgm:prSet presAssocID="{E63CF76A-64C1-487B-8BE7-AC265949A48F}" presName="Name17" presStyleLbl="parChTrans1D3" presStyleIdx="1" presStyleCnt="4"/>
      <dgm:spPr/>
      <dgm:t>
        <a:bodyPr/>
        <a:lstStyle/>
        <a:p>
          <a:endParaRPr lang="ru-RU"/>
        </a:p>
      </dgm:t>
    </dgm:pt>
    <dgm:pt modelId="{6462AD1C-ACC9-4D13-8261-63512F962FCC}" type="pres">
      <dgm:prSet presAssocID="{98FE44E6-45BB-4C73-A5AB-D8EC6353D7D0}" presName="hierRoot3" presStyleCnt="0"/>
      <dgm:spPr/>
    </dgm:pt>
    <dgm:pt modelId="{EA74CBFD-24E5-4CE3-A070-1DFC67955225}" type="pres">
      <dgm:prSet presAssocID="{98FE44E6-45BB-4C73-A5AB-D8EC6353D7D0}" presName="composite3" presStyleCnt="0"/>
      <dgm:spPr/>
    </dgm:pt>
    <dgm:pt modelId="{82997A7E-E509-429A-B934-B197C976DE59}" type="pres">
      <dgm:prSet presAssocID="{98FE44E6-45BB-4C73-A5AB-D8EC6353D7D0}" presName="background3" presStyleLbl="node3" presStyleIdx="1" presStyleCnt="4"/>
      <dgm:spPr/>
    </dgm:pt>
    <dgm:pt modelId="{819D0C99-BCBC-4D0D-9B13-7EFE0C1143D6}" type="pres">
      <dgm:prSet presAssocID="{98FE44E6-45BB-4C73-A5AB-D8EC6353D7D0}" presName="text3" presStyleLbl="fgAcc3" presStyleIdx="1" presStyleCnt="4" custScaleY="1480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EF22DC-F35C-4384-90A6-A6750E325810}" type="pres">
      <dgm:prSet presAssocID="{98FE44E6-45BB-4C73-A5AB-D8EC6353D7D0}" presName="hierChild4" presStyleCnt="0"/>
      <dgm:spPr/>
    </dgm:pt>
    <dgm:pt modelId="{B1023737-269B-4E2A-A6B9-2FE3CE4A5077}" type="pres">
      <dgm:prSet presAssocID="{E4EE33AB-1ADD-493D-B1FC-78C1C751DE74}" presName="Name17" presStyleLbl="parChTrans1D3" presStyleIdx="2" presStyleCnt="4"/>
      <dgm:spPr/>
      <dgm:t>
        <a:bodyPr/>
        <a:lstStyle/>
        <a:p>
          <a:endParaRPr lang="ru-RU"/>
        </a:p>
      </dgm:t>
    </dgm:pt>
    <dgm:pt modelId="{5A9C857E-FCB4-4E2D-A9FB-0081EF28BE35}" type="pres">
      <dgm:prSet presAssocID="{936C0492-A892-459E-ABFD-66D76BE6C2BA}" presName="hierRoot3" presStyleCnt="0"/>
      <dgm:spPr/>
    </dgm:pt>
    <dgm:pt modelId="{07CD60F7-4025-42EF-B80B-F2DACE051EAB}" type="pres">
      <dgm:prSet presAssocID="{936C0492-A892-459E-ABFD-66D76BE6C2BA}" presName="composite3" presStyleCnt="0"/>
      <dgm:spPr/>
    </dgm:pt>
    <dgm:pt modelId="{53F4F11F-F210-4108-9692-32AA3602A39A}" type="pres">
      <dgm:prSet presAssocID="{936C0492-A892-459E-ABFD-66D76BE6C2BA}" presName="background3" presStyleLbl="node3" presStyleIdx="2" presStyleCnt="4"/>
      <dgm:spPr/>
    </dgm:pt>
    <dgm:pt modelId="{DC8BC01E-57A6-49CB-8284-C053BE08DEE8}" type="pres">
      <dgm:prSet presAssocID="{936C0492-A892-459E-ABFD-66D76BE6C2BA}" presName="text3" presStyleLbl="fgAcc3" presStyleIdx="2" presStyleCnt="4" custScaleY="1874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31E0C6-465D-42D4-8D64-73E72185DA51}" type="pres">
      <dgm:prSet presAssocID="{936C0492-A892-459E-ABFD-66D76BE6C2BA}" presName="hierChild4" presStyleCnt="0"/>
      <dgm:spPr/>
    </dgm:pt>
    <dgm:pt modelId="{06BC2F99-A0E8-49AD-BE97-C9DE21FF9396}" type="pres">
      <dgm:prSet presAssocID="{3814FE3E-19F4-4D8B-987C-35688A9217F3}" presName="Name17" presStyleLbl="parChTrans1D3" presStyleIdx="3" presStyleCnt="4"/>
      <dgm:spPr/>
      <dgm:t>
        <a:bodyPr/>
        <a:lstStyle/>
        <a:p>
          <a:endParaRPr lang="ru-RU"/>
        </a:p>
      </dgm:t>
    </dgm:pt>
    <dgm:pt modelId="{774E005B-4952-48F6-A64D-948CF209D3DD}" type="pres">
      <dgm:prSet presAssocID="{E9E79D8A-28C5-4E74-BD6D-7C3E966D2C3F}" presName="hierRoot3" presStyleCnt="0"/>
      <dgm:spPr/>
    </dgm:pt>
    <dgm:pt modelId="{2BDFFC6D-A8E8-42FC-85CD-F1FB2588A84A}" type="pres">
      <dgm:prSet presAssocID="{E9E79D8A-28C5-4E74-BD6D-7C3E966D2C3F}" presName="composite3" presStyleCnt="0"/>
      <dgm:spPr/>
    </dgm:pt>
    <dgm:pt modelId="{F38CE14B-073C-4FD2-8D9A-B646079838A1}" type="pres">
      <dgm:prSet presAssocID="{E9E79D8A-28C5-4E74-BD6D-7C3E966D2C3F}" presName="background3" presStyleLbl="node3" presStyleIdx="3" presStyleCnt="4"/>
      <dgm:spPr/>
    </dgm:pt>
    <dgm:pt modelId="{D9607C7D-8CA1-49F8-9A0A-DD2C55C700ED}" type="pres">
      <dgm:prSet presAssocID="{E9E79D8A-28C5-4E74-BD6D-7C3E966D2C3F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C60F29-8E69-404A-8AB9-A0CB58352388}" type="pres">
      <dgm:prSet presAssocID="{E9E79D8A-28C5-4E74-BD6D-7C3E966D2C3F}" presName="hierChild4" presStyleCnt="0"/>
      <dgm:spPr/>
    </dgm:pt>
    <dgm:pt modelId="{69CF9261-9023-4BBC-B21D-7CD83B55C5FE}" type="pres">
      <dgm:prSet presAssocID="{2CB9547D-3D47-49DA-926B-32CFCCB648BF}" presName="Name10" presStyleLbl="parChTrans1D2" presStyleIdx="2" presStyleCnt="5"/>
      <dgm:spPr/>
      <dgm:t>
        <a:bodyPr/>
        <a:lstStyle/>
        <a:p>
          <a:endParaRPr lang="ru-RU"/>
        </a:p>
      </dgm:t>
    </dgm:pt>
    <dgm:pt modelId="{BB64A14F-0DB7-4A9E-9931-BF3B159237E3}" type="pres">
      <dgm:prSet presAssocID="{20F8B88C-3808-477F-BF19-28165EC8235D}" presName="hierRoot2" presStyleCnt="0"/>
      <dgm:spPr/>
    </dgm:pt>
    <dgm:pt modelId="{7F6134B8-56FC-4389-9A3D-B2E49C2CFEE7}" type="pres">
      <dgm:prSet presAssocID="{20F8B88C-3808-477F-BF19-28165EC8235D}" presName="composite2" presStyleCnt="0"/>
      <dgm:spPr/>
    </dgm:pt>
    <dgm:pt modelId="{A89FB679-6876-4FEF-AD2C-082029C72C7E}" type="pres">
      <dgm:prSet presAssocID="{20F8B88C-3808-477F-BF19-28165EC8235D}" presName="background2" presStyleLbl="node2" presStyleIdx="2" presStyleCnt="5"/>
      <dgm:spPr/>
    </dgm:pt>
    <dgm:pt modelId="{F3FF1005-F56E-4561-A8D0-712EF3E96BE6}" type="pres">
      <dgm:prSet presAssocID="{20F8B88C-3808-477F-BF19-28165EC8235D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F24267-E93D-46BB-A777-874A9B528EE1}" type="pres">
      <dgm:prSet presAssocID="{20F8B88C-3808-477F-BF19-28165EC8235D}" presName="hierChild3" presStyleCnt="0"/>
      <dgm:spPr/>
    </dgm:pt>
    <dgm:pt modelId="{D58736CF-6205-4004-94C4-AB842E752B78}" type="pres">
      <dgm:prSet presAssocID="{7C19B30A-1F47-4F0B-9FD0-CAE61E91EDF5}" presName="Name10" presStyleLbl="parChTrans1D2" presStyleIdx="3" presStyleCnt="5"/>
      <dgm:spPr/>
      <dgm:t>
        <a:bodyPr/>
        <a:lstStyle/>
        <a:p>
          <a:endParaRPr lang="ru-RU"/>
        </a:p>
      </dgm:t>
    </dgm:pt>
    <dgm:pt modelId="{74F82D79-C669-4006-9F56-1FE96BC2F75C}" type="pres">
      <dgm:prSet presAssocID="{BC1E8058-A230-437B-82FA-9175F5F134E1}" presName="hierRoot2" presStyleCnt="0"/>
      <dgm:spPr/>
    </dgm:pt>
    <dgm:pt modelId="{E501F538-C417-43F9-8174-AAA9500AC9FF}" type="pres">
      <dgm:prSet presAssocID="{BC1E8058-A230-437B-82FA-9175F5F134E1}" presName="composite2" presStyleCnt="0"/>
      <dgm:spPr/>
    </dgm:pt>
    <dgm:pt modelId="{219006F7-0DB2-4687-948E-884AFA311307}" type="pres">
      <dgm:prSet presAssocID="{BC1E8058-A230-437B-82FA-9175F5F134E1}" presName="background2" presStyleLbl="node2" presStyleIdx="3" presStyleCnt="5"/>
      <dgm:spPr/>
    </dgm:pt>
    <dgm:pt modelId="{12922530-4143-4693-8F30-8BA344ADCDB9}" type="pres">
      <dgm:prSet presAssocID="{BC1E8058-A230-437B-82FA-9175F5F134E1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A00934-FFA0-4B8F-987C-33EF6D6D2189}" type="pres">
      <dgm:prSet presAssocID="{BC1E8058-A230-437B-82FA-9175F5F134E1}" presName="hierChild3" presStyleCnt="0"/>
      <dgm:spPr/>
    </dgm:pt>
    <dgm:pt modelId="{88FD2042-7196-4166-91FB-9B8AE14E75AA}" type="pres">
      <dgm:prSet presAssocID="{EBC4EFC8-1708-41C3-B334-34FDB7A195FF}" presName="Name10" presStyleLbl="parChTrans1D2" presStyleIdx="4" presStyleCnt="5"/>
      <dgm:spPr/>
      <dgm:t>
        <a:bodyPr/>
        <a:lstStyle/>
        <a:p>
          <a:endParaRPr lang="ru-RU"/>
        </a:p>
      </dgm:t>
    </dgm:pt>
    <dgm:pt modelId="{A27E78A4-BE18-4E75-A74E-09B028E068A5}" type="pres">
      <dgm:prSet presAssocID="{DAC6D2B8-F78A-40B2-B44B-3C47C1014EF1}" presName="hierRoot2" presStyleCnt="0"/>
      <dgm:spPr/>
    </dgm:pt>
    <dgm:pt modelId="{7A606896-2473-48D9-BB78-3F01AD63D42A}" type="pres">
      <dgm:prSet presAssocID="{DAC6D2B8-F78A-40B2-B44B-3C47C1014EF1}" presName="composite2" presStyleCnt="0"/>
      <dgm:spPr/>
    </dgm:pt>
    <dgm:pt modelId="{9FE687D2-51A9-4D75-BB89-C2D455D41C7F}" type="pres">
      <dgm:prSet presAssocID="{DAC6D2B8-F78A-40B2-B44B-3C47C1014EF1}" presName="background2" presStyleLbl="node2" presStyleIdx="4" presStyleCnt="5"/>
      <dgm:spPr/>
    </dgm:pt>
    <dgm:pt modelId="{6B534E04-1622-42CB-A0E7-F9D46296AA32}" type="pres">
      <dgm:prSet presAssocID="{DAC6D2B8-F78A-40B2-B44B-3C47C1014EF1}" presName="text2" presStyleLbl="fgAcc2" presStyleIdx="4" presStyleCnt="5" custScaleY="1220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C87F92-E053-45A2-86E7-2CC353FD175B}" type="pres">
      <dgm:prSet presAssocID="{DAC6D2B8-F78A-40B2-B44B-3C47C1014EF1}" presName="hierChild3" presStyleCnt="0"/>
      <dgm:spPr/>
    </dgm:pt>
  </dgm:ptLst>
  <dgm:cxnLst>
    <dgm:cxn modelId="{14C01D11-36A4-41F0-A687-9123CB445407}" type="presOf" srcId="{3499980A-C04E-4963-95AD-F85C5A532D8B}" destId="{C922DD76-B0DA-4FA9-BBD7-29257EA84C1C}" srcOrd="0" destOrd="0" presId="urn:microsoft.com/office/officeart/2005/8/layout/hierarchy1"/>
    <dgm:cxn modelId="{D0CD87CF-D917-40CE-AC77-22E8C65D155B}" type="presOf" srcId="{7C19B30A-1F47-4F0B-9FD0-CAE61E91EDF5}" destId="{D58736CF-6205-4004-94C4-AB842E752B78}" srcOrd="0" destOrd="0" presId="urn:microsoft.com/office/officeart/2005/8/layout/hierarchy1"/>
    <dgm:cxn modelId="{514BE45A-6BC4-421D-AC3D-6F54B9EE66F1}" type="presOf" srcId="{F2B5531E-BDEE-404D-892D-21EBF89DE849}" destId="{B65986C0-2DF0-49E9-9587-D345FBA8BF83}" srcOrd="0" destOrd="0" presId="urn:microsoft.com/office/officeart/2005/8/layout/hierarchy1"/>
    <dgm:cxn modelId="{365BB192-D8E7-49DE-B53F-E7BDED790155}" type="presOf" srcId="{3814FE3E-19F4-4D8B-987C-35688A9217F3}" destId="{06BC2F99-A0E8-49AD-BE97-C9DE21FF9396}" srcOrd="0" destOrd="0" presId="urn:microsoft.com/office/officeart/2005/8/layout/hierarchy1"/>
    <dgm:cxn modelId="{4B1DA7C8-0B84-4C00-A2CB-9C8FD0E69B2C}" srcId="{BBE97922-D117-4E71-B142-75384702C58E}" destId="{3499980A-C04E-4963-95AD-F85C5A532D8B}" srcOrd="0" destOrd="0" parTransId="{DF7775EC-2281-4949-ABBA-A8BA0AB8AA75}" sibTransId="{48342E08-9132-4B22-8465-AC74CCBBA6DA}"/>
    <dgm:cxn modelId="{C013E29E-0D95-4148-B255-001D962CA7A3}" type="presOf" srcId="{15CFE761-1B8A-45A0-9A06-4E5470DDECDD}" destId="{ED337932-0AFB-475C-9A97-2E0E25AEC8E7}" srcOrd="0" destOrd="0" presId="urn:microsoft.com/office/officeart/2005/8/layout/hierarchy1"/>
    <dgm:cxn modelId="{8A254F49-919D-4CAD-B565-327DCA00A828}" srcId="{15CFE761-1B8A-45A0-9A06-4E5470DDECDD}" destId="{98FE44E6-45BB-4C73-A5AB-D8EC6353D7D0}" srcOrd="1" destOrd="0" parTransId="{E63CF76A-64C1-487B-8BE7-AC265949A48F}" sibTransId="{D8DD3987-49C3-4A4B-9BF2-6C05300491AB}"/>
    <dgm:cxn modelId="{AF9C34F0-8251-4ECD-A5E9-F62586BFB60D}" type="presOf" srcId="{2CB9547D-3D47-49DA-926B-32CFCCB648BF}" destId="{69CF9261-9023-4BBC-B21D-7CD83B55C5FE}" srcOrd="0" destOrd="0" presId="urn:microsoft.com/office/officeart/2005/8/layout/hierarchy1"/>
    <dgm:cxn modelId="{98C1D969-62B5-49AB-BE98-F77DDF939EC9}" type="presOf" srcId="{EBC4EFC8-1708-41C3-B334-34FDB7A195FF}" destId="{88FD2042-7196-4166-91FB-9B8AE14E75AA}" srcOrd="0" destOrd="0" presId="urn:microsoft.com/office/officeart/2005/8/layout/hierarchy1"/>
    <dgm:cxn modelId="{D2DAD4D4-D95E-45A0-A429-457EEE6FBE2D}" type="presOf" srcId="{E63CF76A-64C1-487B-8BE7-AC265949A48F}" destId="{43EE01E5-D30B-42BC-89C2-CD80C90F6692}" srcOrd="0" destOrd="0" presId="urn:microsoft.com/office/officeart/2005/8/layout/hierarchy1"/>
    <dgm:cxn modelId="{C22A2E1B-3094-4BD3-8601-6777123B93B4}" srcId="{15CFE761-1B8A-45A0-9A06-4E5470DDECDD}" destId="{F2B5531E-BDEE-404D-892D-21EBF89DE849}" srcOrd="0" destOrd="0" parTransId="{0E8BD390-0E90-438A-A587-2572659CE273}" sibTransId="{BBAC2955-672F-454E-9C29-00E2610D21CB}"/>
    <dgm:cxn modelId="{868017EE-245C-4FB2-A76E-9C420DFFE12D}" type="presOf" srcId="{BC1E8058-A230-437B-82FA-9175F5F134E1}" destId="{12922530-4143-4693-8F30-8BA344ADCDB9}" srcOrd="0" destOrd="0" presId="urn:microsoft.com/office/officeart/2005/8/layout/hierarchy1"/>
    <dgm:cxn modelId="{62E6FF2A-07E9-4D2D-9549-48F6A7B378D4}" type="presOf" srcId="{0E8BD390-0E90-438A-A587-2572659CE273}" destId="{0F3C635F-8A9F-4AF9-B9CD-98B4D672A580}" srcOrd="0" destOrd="0" presId="urn:microsoft.com/office/officeart/2005/8/layout/hierarchy1"/>
    <dgm:cxn modelId="{5E99634A-D194-4F39-BCEF-40C8CA116D01}" srcId="{15CFE761-1B8A-45A0-9A06-4E5470DDECDD}" destId="{936C0492-A892-459E-ABFD-66D76BE6C2BA}" srcOrd="2" destOrd="0" parTransId="{E4EE33AB-1ADD-493D-B1FC-78C1C751DE74}" sibTransId="{776E1AA3-9CB5-4B9C-957B-554119408FCB}"/>
    <dgm:cxn modelId="{BB38DF66-A493-49F9-BFAE-5BBB123BA5E6}" type="presOf" srcId="{DAC6D2B8-F78A-40B2-B44B-3C47C1014EF1}" destId="{6B534E04-1622-42CB-A0E7-F9D46296AA32}" srcOrd="0" destOrd="0" presId="urn:microsoft.com/office/officeart/2005/8/layout/hierarchy1"/>
    <dgm:cxn modelId="{8092D455-869D-4169-A57E-41E9D080BE85}" srcId="{C9535A46-0297-48F0-BA21-987C704435DF}" destId="{BBE97922-D117-4E71-B142-75384702C58E}" srcOrd="0" destOrd="0" parTransId="{F1CE8716-DD66-4384-8462-797EB88B845B}" sibTransId="{B2F37E9D-8114-45CA-BECF-300E04DA2931}"/>
    <dgm:cxn modelId="{78A9631F-A568-4C14-AD1A-6F17E9CC87F6}" srcId="{BBE97922-D117-4E71-B142-75384702C58E}" destId="{15CFE761-1B8A-45A0-9A06-4E5470DDECDD}" srcOrd="1" destOrd="0" parTransId="{3E9AB35B-46B5-4768-BBD7-31F599B96A3F}" sibTransId="{14BD265E-3599-40C3-94B7-FCC5FD139EE3}"/>
    <dgm:cxn modelId="{B21B46C9-8077-4272-81B8-0128EF05FC29}" srcId="{BBE97922-D117-4E71-B142-75384702C58E}" destId="{DAC6D2B8-F78A-40B2-B44B-3C47C1014EF1}" srcOrd="4" destOrd="0" parTransId="{EBC4EFC8-1708-41C3-B334-34FDB7A195FF}" sibTransId="{4AEB8CAE-2363-4D09-A87E-FBA33D014CC4}"/>
    <dgm:cxn modelId="{6697FC9C-E0E6-4389-B011-81142ABAD510}" type="presOf" srcId="{936C0492-A892-459E-ABFD-66D76BE6C2BA}" destId="{DC8BC01E-57A6-49CB-8284-C053BE08DEE8}" srcOrd="0" destOrd="0" presId="urn:microsoft.com/office/officeart/2005/8/layout/hierarchy1"/>
    <dgm:cxn modelId="{D4823B81-946B-4896-B63A-1BF603F65D28}" type="presOf" srcId="{E4EE33AB-1ADD-493D-B1FC-78C1C751DE74}" destId="{B1023737-269B-4E2A-A6B9-2FE3CE4A5077}" srcOrd="0" destOrd="0" presId="urn:microsoft.com/office/officeart/2005/8/layout/hierarchy1"/>
    <dgm:cxn modelId="{5E73E94D-F986-40DF-B046-8A617E3908CD}" srcId="{BBE97922-D117-4E71-B142-75384702C58E}" destId="{20F8B88C-3808-477F-BF19-28165EC8235D}" srcOrd="2" destOrd="0" parTransId="{2CB9547D-3D47-49DA-926B-32CFCCB648BF}" sibTransId="{4A3CB51D-48A4-4B0A-8298-E8B6F37EF63C}"/>
    <dgm:cxn modelId="{DF1AD41A-1ED6-4456-BBCC-A4691FD4A7B0}" type="presOf" srcId="{98FE44E6-45BB-4C73-A5AB-D8EC6353D7D0}" destId="{819D0C99-BCBC-4D0D-9B13-7EFE0C1143D6}" srcOrd="0" destOrd="0" presId="urn:microsoft.com/office/officeart/2005/8/layout/hierarchy1"/>
    <dgm:cxn modelId="{CBBE960B-4FF8-420D-AAF8-FD733FDD5308}" type="presOf" srcId="{C9535A46-0297-48F0-BA21-987C704435DF}" destId="{04E2338C-5E42-4D8E-8149-6F4B0A39711B}" srcOrd="0" destOrd="0" presId="urn:microsoft.com/office/officeart/2005/8/layout/hierarchy1"/>
    <dgm:cxn modelId="{4F21185C-D96C-46DC-8222-C32BE443CF5C}" type="presOf" srcId="{3E9AB35B-46B5-4768-BBD7-31F599B96A3F}" destId="{E56F8C46-627D-4D68-9D07-17477C89DC3A}" srcOrd="0" destOrd="0" presId="urn:microsoft.com/office/officeart/2005/8/layout/hierarchy1"/>
    <dgm:cxn modelId="{94ADB26D-F715-46CA-80D4-C6EAFBC13EF2}" type="presOf" srcId="{DF7775EC-2281-4949-ABBA-A8BA0AB8AA75}" destId="{0BF32172-D552-4400-B9E2-14987A3CEA9C}" srcOrd="0" destOrd="0" presId="urn:microsoft.com/office/officeart/2005/8/layout/hierarchy1"/>
    <dgm:cxn modelId="{20EE3300-1670-4E8F-AE99-BB48E76D0075}" srcId="{BBE97922-D117-4E71-B142-75384702C58E}" destId="{BC1E8058-A230-437B-82FA-9175F5F134E1}" srcOrd="3" destOrd="0" parTransId="{7C19B30A-1F47-4F0B-9FD0-CAE61E91EDF5}" sibTransId="{B918A3D0-E175-4B42-A632-F3C8AC069EC5}"/>
    <dgm:cxn modelId="{2436769F-ED42-4969-B117-10BB76D1D4BF}" type="presOf" srcId="{BBE97922-D117-4E71-B142-75384702C58E}" destId="{E1E686C7-ED8B-4CAE-8743-7435D6AF7A93}" srcOrd="0" destOrd="0" presId="urn:microsoft.com/office/officeart/2005/8/layout/hierarchy1"/>
    <dgm:cxn modelId="{C664AA0F-7A79-4C54-BC2A-7AACA5AC51A7}" srcId="{15CFE761-1B8A-45A0-9A06-4E5470DDECDD}" destId="{E9E79D8A-28C5-4E74-BD6D-7C3E966D2C3F}" srcOrd="3" destOrd="0" parTransId="{3814FE3E-19F4-4D8B-987C-35688A9217F3}" sibTransId="{0E5EA05A-95B7-4CB9-B614-18CB6304EE90}"/>
    <dgm:cxn modelId="{D2D08B60-CDD6-4B93-8278-B86135DD551C}" type="presOf" srcId="{20F8B88C-3808-477F-BF19-28165EC8235D}" destId="{F3FF1005-F56E-4561-A8D0-712EF3E96BE6}" srcOrd="0" destOrd="0" presId="urn:microsoft.com/office/officeart/2005/8/layout/hierarchy1"/>
    <dgm:cxn modelId="{4949B08E-7DEF-4606-9203-033F2BF7C100}" type="presOf" srcId="{E9E79D8A-28C5-4E74-BD6D-7C3E966D2C3F}" destId="{D9607C7D-8CA1-49F8-9A0A-DD2C55C700ED}" srcOrd="0" destOrd="0" presId="urn:microsoft.com/office/officeart/2005/8/layout/hierarchy1"/>
    <dgm:cxn modelId="{DFC04A8C-9C71-400B-AA8E-46C72B960AC9}" type="presParOf" srcId="{04E2338C-5E42-4D8E-8149-6F4B0A39711B}" destId="{8D4AA568-9594-4F76-B9F7-B4ED970BD223}" srcOrd="0" destOrd="0" presId="urn:microsoft.com/office/officeart/2005/8/layout/hierarchy1"/>
    <dgm:cxn modelId="{FB7B302F-297E-41D9-9E06-BAC539A561F0}" type="presParOf" srcId="{8D4AA568-9594-4F76-B9F7-B4ED970BD223}" destId="{F798933F-AE83-4FC3-A339-CBD104B4B227}" srcOrd="0" destOrd="0" presId="urn:microsoft.com/office/officeart/2005/8/layout/hierarchy1"/>
    <dgm:cxn modelId="{3332DA2B-FBB7-4B39-AD43-860B35EE0B25}" type="presParOf" srcId="{F798933F-AE83-4FC3-A339-CBD104B4B227}" destId="{22966571-36E1-422A-A0C1-D4C5F2F501E9}" srcOrd="0" destOrd="0" presId="urn:microsoft.com/office/officeart/2005/8/layout/hierarchy1"/>
    <dgm:cxn modelId="{02C8373A-662E-4146-A185-1B472DF87A83}" type="presParOf" srcId="{F798933F-AE83-4FC3-A339-CBD104B4B227}" destId="{E1E686C7-ED8B-4CAE-8743-7435D6AF7A93}" srcOrd="1" destOrd="0" presId="urn:microsoft.com/office/officeart/2005/8/layout/hierarchy1"/>
    <dgm:cxn modelId="{F7C2BAC4-4BB6-4773-A5AE-0B25D249818E}" type="presParOf" srcId="{8D4AA568-9594-4F76-B9F7-B4ED970BD223}" destId="{7AB17908-BC6A-477C-8623-4F6B2348CD76}" srcOrd="1" destOrd="0" presId="urn:microsoft.com/office/officeart/2005/8/layout/hierarchy1"/>
    <dgm:cxn modelId="{119F1354-D42A-493A-AB93-1599587FD1A9}" type="presParOf" srcId="{7AB17908-BC6A-477C-8623-4F6B2348CD76}" destId="{0BF32172-D552-4400-B9E2-14987A3CEA9C}" srcOrd="0" destOrd="0" presId="urn:microsoft.com/office/officeart/2005/8/layout/hierarchy1"/>
    <dgm:cxn modelId="{E0DF3C31-26F3-4CA8-91F1-B48808D963E5}" type="presParOf" srcId="{7AB17908-BC6A-477C-8623-4F6B2348CD76}" destId="{E7B48F06-9BBE-4C49-9450-173BDC76164D}" srcOrd="1" destOrd="0" presId="urn:microsoft.com/office/officeart/2005/8/layout/hierarchy1"/>
    <dgm:cxn modelId="{0B554B39-CC78-4218-A231-040774503438}" type="presParOf" srcId="{E7B48F06-9BBE-4C49-9450-173BDC76164D}" destId="{BFBEABD2-E038-40C0-8652-99170F9F3AC3}" srcOrd="0" destOrd="0" presId="urn:microsoft.com/office/officeart/2005/8/layout/hierarchy1"/>
    <dgm:cxn modelId="{91236B62-8E88-485D-AD50-9D88C6B3D5FA}" type="presParOf" srcId="{BFBEABD2-E038-40C0-8652-99170F9F3AC3}" destId="{8B3BA90D-2DF5-4430-8E6C-4AB4ACB9E97A}" srcOrd="0" destOrd="0" presId="urn:microsoft.com/office/officeart/2005/8/layout/hierarchy1"/>
    <dgm:cxn modelId="{73472705-0F15-4FE8-8ADF-7A2584EC3CD9}" type="presParOf" srcId="{BFBEABD2-E038-40C0-8652-99170F9F3AC3}" destId="{C922DD76-B0DA-4FA9-BBD7-29257EA84C1C}" srcOrd="1" destOrd="0" presId="urn:microsoft.com/office/officeart/2005/8/layout/hierarchy1"/>
    <dgm:cxn modelId="{12292DAC-BC62-4CE4-AC4D-6F192F6AC3EE}" type="presParOf" srcId="{E7B48F06-9BBE-4C49-9450-173BDC76164D}" destId="{AA47B791-4EDC-40C6-AE6D-76B892905F97}" srcOrd="1" destOrd="0" presId="urn:microsoft.com/office/officeart/2005/8/layout/hierarchy1"/>
    <dgm:cxn modelId="{D157E79B-1FA4-4643-A9F9-01AFDCD6FD3E}" type="presParOf" srcId="{7AB17908-BC6A-477C-8623-4F6B2348CD76}" destId="{E56F8C46-627D-4D68-9D07-17477C89DC3A}" srcOrd="2" destOrd="0" presId="urn:microsoft.com/office/officeart/2005/8/layout/hierarchy1"/>
    <dgm:cxn modelId="{3530CC60-DD26-4B14-AE09-652CC8A7D893}" type="presParOf" srcId="{7AB17908-BC6A-477C-8623-4F6B2348CD76}" destId="{40176508-BFF0-493A-8652-BE5207F7CE6A}" srcOrd="3" destOrd="0" presId="urn:microsoft.com/office/officeart/2005/8/layout/hierarchy1"/>
    <dgm:cxn modelId="{CEE079A5-C8E0-4421-96B1-A0D1B234AC3E}" type="presParOf" srcId="{40176508-BFF0-493A-8652-BE5207F7CE6A}" destId="{D824D822-066D-42E7-905F-02E8D029AE05}" srcOrd="0" destOrd="0" presId="urn:microsoft.com/office/officeart/2005/8/layout/hierarchy1"/>
    <dgm:cxn modelId="{1FE7A236-D991-446E-A1D7-B2CC9BAB37E6}" type="presParOf" srcId="{D824D822-066D-42E7-905F-02E8D029AE05}" destId="{07FFFBFA-FC9E-4F23-9B97-95AD5E6FEFDB}" srcOrd="0" destOrd="0" presId="urn:microsoft.com/office/officeart/2005/8/layout/hierarchy1"/>
    <dgm:cxn modelId="{7651DFAF-FCAB-4B02-99B0-39C5462FCCF1}" type="presParOf" srcId="{D824D822-066D-42E7-905F-02E8D029AE05}" destId="{ED337932-0AFB-475C-9A97-2E0E25AEC8E7}" srcOrd="1" destOrd="0" presId="urn:microsoft.com/office/officeart/2005/8/layout/hierarchy1"/>
    <dgm:cxn modelId="{9746CF40-5838-4431-B7D9-D4E085B78AEC}" type="presParOf" srcId="{40176508-BFF0-493A-8652-BE5207F7CE6A}" destId="{931269AF-BBBA-4C5A-B467-A0D0FABCCC75}" srcOrd="1" destOrd="0" presId="urn:microsoft.com/office/officeart/2005/8/layout/hierarchy1"/>
    <dgm:cxn modelId="{0F35A4B4-6719-469B-8EEC-599ED74C8023}" type="presParOf" srcId="{931269AF-BBBA-4C5A-B467-A0D0FABCCC75}" destId="{0F3C635F-8A9F-4AF9-B9CD-98B4D672A580}" srcOrd="0" destOrd="0" presId="urn:microsoft.com/office/officeart/2005/8/layout/hierarchy1"/>
    <dgm:cxn modelId="{BA3828C9-9595-4F98-BB38-3A6B8B1162B2}" type="presParOf" srcId="{931269AF-BBBA-4C5A-B467-A0D0FABCCC75}" destId="{AC9A79BC-9D40-463B-9643-64B064E7CD06}" srcOrd="1" destOrd="0" presId="urn:microsoft.com/office/officeart/2005/8/layout/hierarchy1"/>
    <dgm:cxn modelId="{C8DC1AE1-5EC4-431E-AA37-F88783325C85}" type="presParOf" srcId="{AC9A79BC-9D40-463B-9643-64B064E7CD06}" destId="{7D8298A2-0C97-41CB-B2D7-A14D54D455DB}" srcOrd="0" destOrd="0" presId="urn:microsoft.com/office/officeart/2005/8/layout/hierarchy1"/>
    <dgm:cxn modelId="{9F51FDF5-95AB-4102-A266-273AB1F98643}" type="presParOf" srcId="{7D8298A2-0C97-41CB-B2D7-A14D54D455DB}" destId="{CF813C25-3867-4DEA-BCBE-7EDE875AA416}" srcOrd="0" destOrd="0" presId="urn:microsoft.com/office/officeart/2005/8/layout/hierarchy1"/>
    <dgm:cxn modelId="{26497BB5-1302-4D91-BD0C-58E108FB9A80}" type="presParOf" srcId="{7D8298A2-0C97-41CB-B2D7-A14D54D455DB}" destId="{B65986C0-2DF0-49E9-9587-D345FBA8BF83}" srcOrd="1" destOrd="0" presId="urn:microsoft.com/office/officeart/2005/8/layout/hierarchy1"/>
    <dgm:cxn modelId="{EB329EBB-53FD-44C9-A599-87EAAE699B69}" type="presParOf" srcId="{AC9A79BC-9D40-463B-9643-64B064E7CD06}" destId="{77878734-52CD-4282-B0B9-3118AE31367B}" srcOrd="1" destOrd="0" presId="urn:microsoft.com/office/officeart/2005/8/layout/hierarchy1"/>
    <dgm:cxn modelId="{153FCD55-E988-4A99-BE35-030764A6D3E9}" type="presParOf" srcId="{931269AF-BBBA-4C5A-B467-A0D0FABCCC75}" destId="{43EE01E5-D30B-42BC-89C2-CD80C90F6692}" srcOrd="2" destOrd="0" presId="urn:microsoft.com/office/officeart/2005/8/layout/hierarchy1"/>
    <dgm:cxn modelId="{1FF25614-F50F-4425-9FF8-80D2DF7EC4CD}" type="presParOf" srcId="{931269AF-BBBA-4C5A-B467-A0D0FABCCC75}" destId="{6462AD1C-ACC9-4D13-8261-63512F962FCC}" srcOrd="3" destOrd="0" presId="urn:microsoft.com/office/officeart/2005/8/layout/hierarchy1"/>
    <dgm:cxn modelId="{8C1AA082-DF0A-42B4-A09D-FFD2B112F372}" type="presParOf" srcId="{6462AD1C-ACC9-4D13-8261-63512F962FCC}" destId="{EA74CBFD-24E5-4CE3-A070-1DFC67955225}" srcOrd="0" destOrd="0" presId="urn:microsoft.com/office/officeart/2005/8/layout/hierarchy1"/>
    <dgm:cxn modelId="{54C8B9AF-BC27-4242-A62C-B96886EC8CEA}" type="presParOf" srcId="{EA74CBFD-24E5-4CE3-A070-1DFC67955225}" destId="{82997A7E-E509-429A-B934-B197C976DE59}" srcOrd="0" destOrd="0" presId="urn:microsoft.com/office/officeart/2005/8/layout/hierarchy1"/>
    <dgm:cxn modelId="{86ED7071-E250-448F-92D1-D9EBF1983338}" type="presParOf" srcId="{EA74CBFD-24E5-4CE3-A070-1DFC67955225}" destId="{819D0C99-BCBC-4D0D-9B13-7EFE0C1143D6}" srcOrd="1" destOrd="0" presId="urn:microsoft.com/office/officeart/2005/8/layout/hierarchy1"/>
    <dgm:cxn modelId="{6692ACC6-58C1-4C77-A01C-9E148F34F379}" type="presParOf" srcId="{6462AD1C-ACC9-4D13-8261-63512F962FCC}" destId="{3DEF22DC-F35C-4384-90A6-A6750E325810}" srcOrd="1" destOrd="0" presId="urn:microsoft.com/office/officeart/2005/8/layout/hierarchy1"/>
    <dgm:cxn modelId="{5411D8EA-7CF5-475B-8AA5-DE7957EB922A}" type="presParOf" srcId="{931269AF-BBBA-4C5A-B467-A0D0FABCCC75}" destId="{B1023737-269B-4E2A-A6B9-2FE3CE4A5077}" srcOrd="4" destOrd="0" presId="urn:microsoft.com/office/officeart/2005/8/layout/hierarchy1"/>
    <dgm:cxn modelId="{714D49A1-3EAF-4EAF-8FCF-4A3068A7C02B}" type="presParOf" srcId="{931269AF-BBBA-4C5A-B467-A0D0FABCCC75}" destId="{5A9C857E-FCB4-4E2D-A9FB-0081EF28BE35}" srcOrd="5" destOrd="0" presId="urn:microsoft.com/office/officeart/2005/8/layout/hierarchy1"/>
    <dgm:cxn modelId="{6DE7C48E-E509-4160-A633-A356BD41170A}" type="presParOf" srcId="{5A9C857E-FCB4-4E2D-A9FB-0081EF28BE35}" destId="{07CD60F7-4025-42EF-B80B-F2DACE051EAB}" srcOrd="0" destOrd="0" presId="urn:microsoft.com/office/officeart/2005/8/layout/hierarchy1"/>
    <dgm:cxn modelId="{CB6FEE10-2572-486F-AAF9-E41D9457293E}" type="presParOf" srcId="{07CD60F7-4025-42EF-B80B-F2DACE051EAB}" destId="{53F4F11F-F210-4108-9692-32AA3602A39A}" srcOrd="0" destOrd="0" presId="urn:microsoft.com/office/officeart/2005/8/layout/hierarchy1"/>
    <dgm:cxn modelId="{EBC98960-BD09-4379-9061-641FF85B6EEC}" type="presParOf" srcId="{07CD60F7-4025-42EF-B80B-F2DACE051EAB}" destId="{DC8BC01E-57A6-49CB-8284-C053BE08DEE8}" srcOrd="1" destOrd="0" presId="urn:microsoft.com/office/officeart/2005/8/layout/hierarchy1"/>
    <dgm:cxn modelId="{F63B8FDA-FFBE-4467-ADFD-07D8C5806F78}" type="presParOf" srcId="{5A9C857E-FCB4-4E2D-A9FB-0081EF28BE35}" destId="{C031E0C6-465D-42D4-8D64-73E72185DA51}" srcOrd="1" destOrd="0" presId="urn:microsoft.com/office/officeart/2005/8/layout/hierarchy1"/>
    <dgm:cxn modelId="{454D051C-DFC8-409E-ACB7-65816D2B5E01}" type="presParOf" srcId="{931269AF-BBBA-4C5A-B467-A0D0FABCCC75}" destId="{06BC2F99-A0E8-49AD-BE97-C9DE21FF9396}" srcOrd="6" destOrd="0" presId="urn:microsoft.com/office/officeart/2005/8/layout/hierarchy1"/>
    <dgm:cxn modelId="{22F6AD84-BD0D-4C7B-B0CD-C7F3BA085D74}" type="presParOf" srcId="{931269AF-BBBA-4C5A-B467-A0D0FABCCC75}" destId="{774E005B-4952-48F6-A64D-948CF209D3DD}" srcOrd="7" destOrd="0" presId="urn:microsoft.com/office/officeart/2005/8/layout/hierarchy1"/>
    <dgm:cxn modelId="{C841219A-0B05-4AD8-8BE3-377FBB404BDF}" type="presParOf" srcId="{774E005B-4952-48F6-A64D-948CF209D3DD}" destId="{2BDFFC6D-A8E8-42FC-85CD-F1FB2588A84A}" srcOrd="0" destOrd="0" presId="urn:microsoft.com/office/officeart/2005/8/layout/hierarchy1"/>
    <dgm:cxn modelId="{E01255E7-95D4-4A2D-882E-525DEA951D25}" type="presParOf" srcId="{2BDFFC6D-A8E8-42FC-85CD-F1FB2588A84A}" destId="{F38CE14B-073C-4FD2-8D9A-B646079838A1}" srcOrd="0" destOrd="0" presId="urn:microsoft.com/office/officeart/2005/8/layout/hierarchy1"/>
    <dgm:cxn modelId="{F352C5C6-3858-4352-8C46-18B71C5B0C20}" type="presParOf" srcId="{2BDFFC6D-A8E8-42FC-85CD-F1FB2588A84A}" destId="{D9607C7D-8CA1-49F8-9A0A-DD2C55C700ED}" srcOrd="1" destOrd="0" presId="urn:microsoft.com/office/officeart/2005/8/layout/hierarchy1"/>
    <dgm:cxn modelId="{32B04CC6-7D9C-4B1E-B298-C82474603A48}" type="presParOf" srcId="{774E005B-4952-48F6-A64D-948CF209D3DD}" destId="{B4C60F29-8E69-404A-8AB9-A0CB58352388}" srcOrd="1" destOrd="0" presId="urn:microsoft.com/office/officeart/2005/8/layout/hierarchy1"/>
    <dgm:cxn modelId="{876A031A-D5F1-4EE0-B0AB-7EC5AC49C5EC}" type="presParOf" srcId="{7AB17908-BC6A-477C-8623-4F6B2348CD76}" destId="{69CF9261-9023-4BBC-B21D-7CD83B55C5FE}" srcOrd="4" destOrd="0" presId="urn:microsoft.com/office/officeart/2005/8/layout/hierarchy1"/>
    <dgm:cxn modelId="{22CBB46E-394E-4969-A672-C42A85A1A5BC}" type="presParOf" srcId="{7AB17908-BC6A-477C-8623-4F6B2348CD76}" destId="{BB64A14F-0DB7-4A9E-9931-BF3B159237E3}" srcOrd="5" destOrd="0" presId="urn:microsoft.com/office/officeart/2005/8/layout/hierarchy1"/>
    <dgm:cxn modelId="{3495C315-C55E-4255-9CFC-940D8DA0C9EC}" type="presParOf" srcId="{BB64A14F-0DB7-4A9E-9931-BF3B159237E3}" destId="{7F6134B8-56FC-4389-9A3D-B2E49C2CFEE7}" srcOrd="0" destOrd="0" presId="urn:microsoft.com/office/officeart/2005/8/layout/hierarchy1"/>
    <dgm:cxn modelId="{FF272FBC-B634-41AD-99FD-6E03165DF525}" type="presParOf" srcId="{7F6134B8-56FC-4389-9A3D-B2E49C2CFEE7}" destId="{A89FB679-6876-4FEF-AD2C-082029C72C7E}" srcOrd="0" destOrd="0" presId="urn:microsoft.com/office/officeart/2005/8/layout/hierarchy1"/>
    <dgm:cxn modelId="{62492C22-051D-4D47-B3DF-C34377FCFD33}" type="presParOf" srcId="{7F6134B8-56FC-4389-9A3D-B2E49C2CFEE7}" destId="{F3FF1005-F56E-4561-A8D0-712EF3E96BE6}" srcOrd="1" destOrd="0" presId="urn:microsoft.com/office/officeart/2005/8/layout/hierarchy1"/>
    <dgm:cxn modelId="{BBDC1739-4406-49DD-B144-81F091423B82}" type="presParOf" srcId="{BB64A14F-0DB7-4A9E-9931-BF3B159237E3}" destId="{63F24267-E93D-46BB-A777-874A9B528EE1}" srcOrd="1" destOrd="0" presId="urn:microsoft.com/office/officeart/2005/8/layout/hierarchy1"/>
    <dgm:cxn modelId="{51C63AEC-6631-433F-89F0-301BFEE22E4D}" type="presParOf" srcId="{7AB17908-BC6A-477C-8623-4F6B2348CD76}" destId="{D58736CF-6205-4004-94C4-AB842E752B78}" srcOrd="6" destOrd="0" presId="urn:microsoft.com/office/officeart/2005/8/layout/hierarchy1"/>
    <dgm:cxn modelId="{E841075F-F368-44FF-A1FD-E6918F5D3805}" type="presParOf" srcId="{7AB17908-BC6A-477C-8623-4F6B2348CD76}" destId="{74F82D79-C669-4006-9F56-1FE96BC2F75C}" srcOrd="7" destOrd="0" presId="urn:microsoft.com/office/officeart/2005/8/layout/hierarchy1"/>
    <dgm:cxn modelId="{1E022EA1-969C-4138-95A2-69E2AF7D6BD7}" type="presParOf" srcId="{74F82D79-C669-4006-9F56-1FE96BC2F75C}" destId="{E501F538-C417-43F9-8174-AAA9500AC9FF}" srcOrd="0" destOrd="0" presId="urn:microsoft.com/office/officeart/2005/8/layout/hierarchy1"/>
    <dgm:cxn modelId="{81D0F81A-A0DA-4226-A522-37879BAAB2A3}" type="presParOf" srcId="{E501F538-C417-43F9-8174-AAA9500AC9FF}" destId="{219006F7-0DB2-4687-948E-884AFA311307}" srcOrd="0" destOrd="0" presId="urn:microsoft.com/office/officeart/2005/8/layout/hierarchy1"/>
    <dgm:cxn modelId="{569CD706-60E1-454B-B21D-78141A3432CD}" type="presParOf" srcId="{E501F538-C417-43F9-8174-AAA9500AC9FF}" destId="{12922530-4143-4693-8F30-8BA344ADCDB9}" srcOrd="1" destOrd="0" presId="urn:microsoft.com/office/officeart/2005/8/layout/hierarchy1"/>
    <dgm:cxn modelId="{2CDE1D5B-2718-4EB9-86E0-481FA9C54E84}" type="presParOf" srcId="{74F82D79-C669-4006-9F56-1FE96BC2F75C}" destId="{4BA00934-FFA0-4B8F-987C-33EF6D6D2189}" srcOrd="1" destOrd="0" presId="urn:microsoft.com/office/officeart/2005/8/layout/hierarchy1"/>
    <dgm:cxn modelId="{1DAF14D7-7041-457F-899F-537D10ED9CF7}" type="presParOf" srcId="{7AB17908-BC6A-477C-8623-4F6B2348CD76}" destId="{88FD2042-7196-4166-91FB-9B8AE14E75AA}" srcOrd="8" destOrd="0" presId="urn:microsoft.com/office/officeart/2005/8/layout/hierarchy1"/>
    <dgm:cxn modelId="{063685A6-051A-46F1-AFF4-C169BB3CC898}" type="presParOf" srcId="{7AB17908-BC6A-477C-8623-4F6B2348CD76}" destId="{A27E78A4-BE18-4E75-A74E-09B028E068A5}" srcOrd="9" destOrd="0" presId="urn:microsoft.com/office/officeart/2005/8/layout/hierarchy1"/>
    <dgm:cxn modelId="{C2762793-E5C1-4F9D-88FE-DB2A09A54387}" type="presParOf" srcId="{A27E78A4-BE18-4E75-A74E-09B028E068A5}" destId="{7A606896-2473-48D9-BB78-3F01AD63D42A}" srcOrd="0" destOrd="0" presId="urn:microsoft.com/office/officeart/2005/8/layout/hierarchy1"/>
    <dgm:cxn modelId="{7FF44376-F54D-41D1-A3C3-1102D6AF214F}" type="presParOf" srcId="{7A606896-2473-48D9-BB78-3F01AD63D42A}" destId="{9FE687D2-51A9-4D75-BB89-C2D455D41C7F}" srcOrd="0" destOrd="0" presId="urn:microsoft.com/office/officeart/2005/8/layout/hierarchy1"/>
    <dgm:cxn modelId="{D1062062-E467-4FD1-8D69-E9DCF74E9F49}" type="presParOf" srcId="{7A606896-2473-48D9-BB78-3F01AD63D42A}" destId="{6B534E04-1622-42CB-A0E7-F9D46296AA32}" srcOrd="1" destOrd="0" presId="urn:microsoft.com/office/officeart/2005/8/layout/hierarchy1"/>
    <dgm:cxn modelId="{E0C66FD5-3738-40B9-980D-4CE0C63C24F7}" type="presParOf" srcId="{A27E78A4-BE18-4E75-A74E-09B028E068A5}" destId="{03C87F92-E053-45A2-86E7-2CC353FD175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3B4DFD-1D4A-4A5D-8C8E-A708FF4D5F5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C94AF4-9ADF-4063-A442-3050AA5EB356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педагог-психолог</a:t>
          </a:r>
        </a:p>
        <a:p>
          <a:pPr algn="l"/>
          <a:r>
            <a: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учитель-дефектолог</a:t>
          </a:r>
        </a:p>
        <a:p>
          <a:pPr algn="l"/>
          <a:r>
            <a: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учитель-логопед</a:t>
          </a:r>
          <a:endParaRPr lang="ru-RU" sz="1600" dirty="0"/>
        </a:p>
      </dgm:t>
    </dgm:pt>
    <dgm:pt modelId="{234B66CC-13C4-441B-A5CD-AC8C6FA02768}" type="parTrans" cxnId="{5DF815EB-0198-4C5F-BC66-D273EEDBDBB0}">
      <dgm:prSet/>
      <dgm:spPr/>
      <dgm:t>
        <a:bodyPr/>
        <a:lstStyle/>
        <a:p>
          <a:endParaRPr lang="ru-RU" sz="1600"/>
        </a:p>
      </dgm:t>
    </dgm:pt>
    <dgm:pt modelId="{1F5C83C7-E3E6-4A6A-903D-3D6F873C6B72}" type="sibTrans" cxnId="{5DF815EB-0198-4C5F-BC66-D273EEDBDBB0}">
      <dgm:prSet/>
      <dgm:spPr/>
      <dgm:t>
        <a:bodyPr/>
        <a:lstStyle/>
        <a:p>
          <a:endParaRPr lang="ru-RU" sz="1600"/>
        </a:p>
      </dgm:t>
    </dgm:pt>
    <dgm:pt modelId="{61C2443F-9062-442C-AA45-9CB4A4237E85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воспитатель</a:t>
          </a:r>
        </a:p>
        <a:p>
          <a:pPr algn="l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музыкальный руководитель</a:t>
          </a:r>
        </a:p>
        <a:p>
          <a:pPr algn="l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инструктор по физической культуре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39D035-AA6B-497D-B312-CE80BC88B56A}" type="parTrans" cxnId="{20DA1888-72F5-4E2B-8917-CADC4430142D}">
      <dgm:prSet/>
      <dgm:spPr/>
      <dgm:t>
        <a:bodyPr/>
        <a:lstStyle/>
        <a:p>
          <a:endParaRPr lang="ru-RU" sz="1600"/>
        </a:p>
      </dgm:t>
    </dgm:pt>
    <dgm:pt modelId="{0006B250-CDFC-434A-BB37-C3728E3B96B9}" type="sibTrans" cxnId="{20DA1888-72F5-4E2B-8917-CADC4430142D}">
      <dgm:prSet/>
      <dgm:spPr/>
      <dgm:t>
        <a:bodyPr/>
        <a:lstStyle/>
        <a:p>
          <a:endParaRPr lang="ru-RU" sz="1600"/>
        </a:p>
      </dgm:t>
    </dgm:pt>
    <dgm:pt modelId="{4EE57D3B-0595-4E2D-96EE-8EE68192D729}">
      <dgm:prSet phldrT="[Текст]" custT="1"/>
      <dgm:spPr/>
      <dgm:t>
        <a:bodyPr/>
        <a:lstStyle/>
        <a:p>
          <a:pPr algn="l"/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тьютор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7058B9-8C78-4DDF-B69C-607B3DCA58DA}" type="parTrans" cxnId="{57A6D230-25FB-4468-92BE-33881A398855}">
      <dgm:prSet/>
      <dgm:spPr/>
      <dgm:t>
        <a:bodyPr/>
        <a:lstStyle/>
        <a:p>
          <a:endParaRPr lang="ru-RU" sz="1600"/>
        </a:p>
      </dgm:t>
    </dgm:pt>
    <dgm:pt modelId="{F0A14EBF-55AE-408A-AD46-5269EA6580A4}" type="sibTrans" cxnId="{57A6D230-25FB-4468-92BE-33881A398855}">
      <dgm:prSet/>
      <dgm:spPr/>
      <dgm:t>
        <a:bodyPr/>
        <a:lstStyle/>
        <a:p>
          <a:endParaRPr lang="ru-RU" sz="1600"/>
        </a:p>
      </dgm:t>
    </dgm:pt>
    <dgm:pt modelId="{3F325C1E-97D3-4318-AA20-3866385591F8}" type="pres">
      <dgm:prSet presAssocID="{5C3B4DFD-1D4A-4A5D-8C8E-A708FF4D5F5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9D8780-BBF5-4FA9-9CD1-4AE94F1E27F7}" type="pres">
      <dgm:prSet presAssocID="{9FC94AF4-9ADF-4063-A442-3050AA5EB356}" presName="circle1" presStyleLbl="node1" presStyleIdx="0" presStyleCnt="3"/>
      <dgm:spPr>
        <a:solidFill>
          <a:schemeClr val="accent1">
            <a:lumMod val="50000"/>
          </a:schemeClr>
        </a:solidFill>
      </dgm:spPr>
    </dgm:pt>
    <dgm:pt modelId="{D8D93DE4-271F-47BA-886A-7B7DC7F8B99F}" type="pres">
      <dgm:prSet presAssocID="{9FC94AF4-9ADF-4063-A442-3050AA5EB356}" presName="space" presStyleCnt="0"/>
      <dgm:spPr/>
    </dgm:pt>
    <dgm:pt modelId="{3EBE92A6-FB71-4173-A82E-FE8D0750EC79}" type="pres">
      <dgm:prSet presAssocID="{9FC94AF4-9ADF-4063-A442-3050AA5EB356}" presName="rect1" presStyleLbl="alignAcc1" presStyleIdx="0" presStyleCnt="3" custLinFactNeighborY="2821"/>
      <dgm:spPr/>
      <dgm:t>
        <a:bodyPr/>
        <a:lstStyle/>
        <a:p>
          <a:endParaRPr lang="ru-RU"/>
        </a:p>
      </dgm:t>
    </dgm:pt>
    <dgm:pt modelId="{B3871BBC-9E04-4F9C-9E1B-6486F5F1F109}" type="pres">
      <dgm:prSet presAssocID="{61C2443F-9062-442C-AA45-9CB4A4237E85}" presName="vertSpace2" presStyleLbl="node1" presStyleIdx="0" presStyleCnt="3"/>
      <dgm:spPr/>
    </dgm:pt>
    <dgm:pt modelId="{EEFC3F74-150B-4E90-803A-4976C0FCC9FD}" type="pres">
      <dgm:prSet presAssocID="{61C2443F-9062-442C-AA45-9CB4A4237E85}" presName="circle2" presStyleLbl="node1" presStyleIdx="1" presStyleCnt="3"/>
      <dgm:spPr>
        <a:solidFill>
          <a:schemeClr val="accent1">
            <a:lumMod val="75000"/>
          </a:schemeClr>
        </a:solidFill>
      </dgm:spPr>
    </dgm:pt>
    <dgm:pt modelId="{FAC613B0-35C6-4B3F-8CCB-CE17E7D6DE88}" type="pres">
      <dgm:prSet presAssocID="{61C2443F-9062-442C-AA45-9CB4A4237E85}" presName="rect2" presStyleLbl="alignAcc1" presStyleIdx="1" presStyleCnt="3" custScaleY="110619" custLinFactNeighborX="0" custLinFactNeighborY="12511"/>
      <dgm:spPr/>
      <dgm:t>
        <a:bodyPr/>
        <a:lstStyle/>
        <a:p>
          <a:endParaRPr lang="ru-RU"/>
        </a:p>
      </dgm:t>
    </dgm:pt>
    <dgm:pt modelId="{689CE1D7-37F9-4AA2-B39B-0E65AD4C2BFC}" type="pres">
      <dgm:prSet presAssocID="{4EE57D3B-0595-4E2D-96EE-8EE68192D729}" presName="vertSpace3" presStyleLbl="node1" presStyleIdx="1" presStyleCnt="3"/>
      <dgm:spPr/>
    </dgm:pt>
    <dgm:pt modelId="{9B58F288-9D44-4725-8976-1A789D6449FA}" type="pres">
      <dgm:prSet presAssocID="{4EE57D3B-0595-4E2D-96EE-8EE68192D729}" presName="circle3" presStyleLbl="node1" presStyleIdx="2" presStyleCnt="3"/>
      <dgm:spPr/>
    </dgm:pt>
    <dgm:pt modelId="{CEEE2CF1-7F35-46AF-8091-B870CF49E5AD}" type="pres">
      <dgm:prSet presAssocID="{4EE57D3B-0595-4E2D-96EE-8EE68192D729}" presName="rect3" presStyleLbl="alignAcc1" presStyleIdx="2" presStyleCnt="3" custScaleY="42622" custLinFactNeighborX="578" custLinFactNeighborY="3135"/>
      <dgm:spPr/>
      <dgm:t>
        <a:bodyPr/>
        <a:lstStyle/>
        <a:p>
          <a:endParaRPr lang="ru-RU"/>
        </a:p>
      </dgm:t>
    </dgm:pt>
    <dgm:pt modelId="{D75120BC-20D0-455A-B635-86A78A8A3FB9}" type="pres">
      <dgm:prSet presAssocID="{9FC94AF4-9ADF-4063-A442-3050AA5EB356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9FC1C-65E0-4AC4-8436-B2ECEC850247}" type="pres">
      <dgm:prSet presAssocID="{61C2443F-9062-442C-AA45-9CB4A4237E85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DE534-4BBF-4325-BF4B-BEB10F04227F}" type="pres">
      <dgm:prSet presAssocID="{4EE57D3B-0595-4E2D-96EE-8EE68192D729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7E350B-B256-4C23-874D-4D1C7F4BD3B9}" type="presOf" srcId="{9FC94AF4-9ADF-4063-A442-3050AA5EB356}" destId="{3EBE92A6-FB71-4173-A82E-FE8D0750EC79}" srcOrd="0" destOrd="0" presId="urn:microsoft.com/office/officeart/2005/8/layout/target3"/>
    <dgm:cxn modelId="{6E79E077-4152-44B9-997A-B2AD3DBADB7B}" type="presOf" srcId="{61C2443F-9062-442C-AA45-9CB4A4237E85}" destId="{70E9FC1C-65E0-4AC4-8436-B2ECEC850247}" srcOrd="1" destOrd="0" presId="urn:microsoft.com/office/officeart/2005/8/layout/target3"/>
    <dgm:cxn modelId="{5DF815EB-0198-4C5F-BC66-D273EEDBDBB0}" srcId="{5C3B4DFD-1D4A-4A5D-8C8E-A708FF4D5F55}" destId="{9FC94AF4-9ADF-4063-A442-3050AA5EB356}" srcOrd="0" destOrd="0" parTransId="{234B66CC-13C4-441B-A5CD-AC8C6FA02768}" sibTransId="{1F5C83C7-E3E6-4A6A-903D-3D6F873C6B72}"/>
    <dgm:cxn modelId="{20DA1888-72F5-4E2B-8917-CADC4430142D}" srcId="{5C3B4DFD-1D4A-4A5D-8C8E-A708FF4D5F55}" destId="{61C2443F-9062-442C-AA45-9CB4A4237E85}" srcOrd="1" destOrd="0" parTransId="{8039D035-AA6B-497D-B312-CE80BC88B56A}" sibTransId="{0006B250-CDFC-434A-BB37-C3728E3B96B9}"/>
    <dgm:cxn modelId="{CA5958D0-7AFF-45CB-BC63-97BB161BCE31}" type="presOf" srcId="{4EE57D3B-0595-4E2D-96EE-8EE68192D729}" destId="{CEEE2CF1-7F35-46AF-8091-B870CF49E5AD}" srcOrd="0" destOrd="0" presId="urn:microsoft.com/office/officeart/2005/8/layout/target3"/>
    <dgm:cxn modelId="{57A6D230-25FB-4468-92BE-33881A398855}" srcId="{5C3B4DFD-1D4A-4A5D-8C8E-A708FF4D5F55}" destId="{4EE57D3B-0595-4E2D-96EE-8EE68192D729}" srcOrd="2" destOrd="0" parTransId="{017058B9-8C78-4DDF-B69C-607B3DCA58DA}" sibTransId="{F0A14EBF-55AE-408A-AD46-5269EA6580A4}"/>
    <dgm:cxn modelId="{9C58AC47-4F3F-40CC-A1B2-5B6523BEEEE2}" type="presOf" srcId="{5C3B4DFD-1D4A-4A5D-8C8E-A708FF4D5F55}" destId="{3F325C1E-97D3-4318-AA20-3866385591F8}" srcOrd="0" destOrd="0" presId="urn:microsoft.com/office/officeart/2005/8/layout/target3"/>
    <dgm:cxn modelId="{F9CCF293-B942-498B-A1B1-7078FC42388F}" type="presOf" srcId="{9FC94AF4-9ADF-4063-A442-3050AA5EB356}" destId="{D75120BC-20D0-455A-B635-86A78A8A3FB9}" srcOrd="1" destOrd="0" presId="urn:microsoft.com/office/officeart/2005/8/layout/target3"/>
    <dgm:cxn modelId="{5481C824-F4E8-4E39-BC7B-65274BB3F7ED}" type="presOf" srcId="{61C2443F-9062-442C-AA45-9CB4A4237E85}" destId="{FAC613B0-35C6-4B3F-8CCB-CE17E7D6DE88}" srcOrd="0" destOrd="0" presId="urn:microsoft.com/office/officeart/2005/8/layout/target3"/>
    <dgm:cxn modelId="{1DBC9AAE-458B-4E18-A24B-5CC865A2215B}" type="presOf" srcId="{4EE57D3B-0595-4E2D-96EE-8EE68192D729}" destId="{F1FDE534-4BBF-4325-BF4B-BEB10F04227F}" srcOrd="1" destOrd="0" presId="urn:microsoft.com/office/officeart/2005/8/layout/target3"/>
    <dgm:cxn modelId="{4C8CCA47-ACE5-4FA2-A061-CAC06A44E8AF}" type="presParOf" srcId="{3F325C1E-97D3-4318-AA20-3866385591F8}" destId="{189D8780-BBF5-4FA9-9CD1-4AE94F1E27F7}" srcOrd="0" destOrd="0" presId="urn:microsoft.com/office/officeart/2005/8/layout/target3"/>
    <dgm:cxn modelId="{2ED53C1A-CA60-4CF1-8A8B-90F9D9FAA71A}" type="presParOf" srcId="{3F325C1E-97D3-4318-AA20-3866385591F8}" destId="{D8D93DE4-271F-47BA-886A-7B7DC7F8B99F}" srcOrd="1" destOrd="0" presId="urn:microsoft.com/office/officeart/2005/8/layout/target3"/>
    <dgm:cxn modelId="{9BAA6AA8-32F1-4AE0-865C-043EDBEFEE1A}" type="presParOf" srcId="{3F325C1E-97D3-4318-AA20-3866385591F8}" destId="{3EBE92A6-FB71-4173-A82E-FE8D0750EC79}" srcOrd="2" destOrd="0" presId="urn:microsoft.com/office/officeart/2005/8/layout/target3"/>
    <dgm:cxn modelId="{EF17410C-3546-4856-8FB0-24984726E96F}" type="presParOf" srcId="{3F325C1E-97D3-4318-AA20-3866385591F8}" destId="{B3871BBC-9E04-4F9C-9E1B-6486F5F1F109}" srcOrd="3" destOrd="0" presId="urn:microsoft.com/office/officeart/2005/8/layout/target3"/>
    <dgm:cxn modelId="{28F7B4BA-9D4C-40F6-853C-284F830D3615}" type="presParOf" srcId="{3F325C1E-97D3-4318-AA20-3866385591F8}" destId="{EEFC3F74-150B-4E90-803A-4976C0FCC9FD}" srcOrd="4" destOrd="0" presId="urn:microsoft.com/office/officeart/2005/8/layout/target3"/>
    <dgm:cxn modelId="{33DB1655-4D94-4C20-8BAF-1C1013B680C4}" type="presParOf" srcId="{3F325C1E-97D3-4318-AA20-3866385591F8}" destId="{FAC613B0-35C6-4B3F-8CCB-CE17E7D6DE88}" srcOrd="5" destOrd="0" presId="urn:microsoft.com/office/officeart/2005/8/layout/target3"/>
    <dgm:cxn modelId="{E62F83FC-1462-48B6-8968-4277055C97B3}" type="presParOf" srcId="{3F325C1E-97D3-4318-AA20-3866385591F8}" destId="{689CE1D7-37F9-4AA2-B39B-0E65AD4C2BFC}" srcOrd="6" destOrd="0" presId="urn:microsoft.com/office/officeart/2005/8/layout/target3"/>
    <dgm:cxn modelId="{E0AAC584-24EF-4C25-8EA9-0DF67D733DA0}" type="presParOf" srcId="{3F325C1E-97D3-4318-AA20-3866385591F8}" destId="{9B58F288-9D44-4725-8976-1A789D6449FA}" srcOrd="7" destOrd="0" presId="urn:microsoft.com/office/officeart/2005/8/layout/target3"/>
    <dgm:cxn modelId="{E38DD91C-FBAE-40BF-B75D-B1650AF78FF3}" type="presParOf" srcId="{3F325C1E-97D3-4318-AA20-3866385591F8}" destId="{CEEE2CF1-7F35-46AF-8091-B870CF49E5AD}" srcOrd="8" destOrd="0" presId="urn:microsoft.com/office/officeart/2005/8/layout/target3"/>
    <dgm:cxn modelId="{1C0749FA-F032-408F-872E-AC6E55D382A9}" type="presParOf" srcId="{3F325C1E-97D3-4318-AA20-3866385591F8}" destId="{D75120BC-20D0-455A-B635-86A78A8A3FB9}" srcOrd="9" destOrd="0" presId="urn:microsoft.com/office/officeart/2005/8/layout/target3"/>
    <dgm:cxn modelId="{A75919AE-445C-4091-9C44-F79BCA6A746B}" type="presParOf" srcId="{3F325C1E-97D3-4318-AA20-3866385591F8}" destId="{70E9FC1C-65E0-4AC4-8436-B2ECEC850247}" srcOrd="10" destOrd="0" presId="urn:microsoft.com/office/officeart/2005/8/layout/target3"/>
    <dgm:cxn modelId="{E02228E7-5003-413D-91FD-D5755A573946}" type="presParOf" srcId="{3F325C1E-97D3-4318-AA20-3866385591F8}" destId="{F1FDE534-4BBF-4325-BF4B-BEB10F04227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F5B98D-7F01-4D09-90CA-7BDB5E924AE7}" type="doc">
      <dgm:prSet loTypeId="urn:microsoft.com/office/officeart/2005/8/layout/vList3" loCatId="list" qsTypeId="urn:microsoft.com/office/officeart/2005/8/quickstyle/simple4" qsCatId="simple" csTypeId="urn:microsoft.com/office/officeart/2005/8/colors/colorful1" csCatId="colorful" phldr="1"/>
      <dgm:spPr/>
    </dgm:pt>
    <dgm:pt modelId="{FCEC5CB5-1888-4200-973D-3F94E5158DE7}">
      <dgm:prSet phldrT="[Текст]" custT="1"/>
      <dgm:spPr/>
      <dgm:t>
        <a:bodyPr/>
        <a:lstStyle/>
        <a:p>
          <a:pPr algn="l"/>
          <a:r>
            <a:rPr lang="ru-RU" sz="1800" dirty="0" smtClean="0"/>
            <a:t>выявить особые образовательные потребности ребёнка;  </a:t>
          </a:r>
          <a:endParaRPr lang="ru-RU" sz="1800" dirty="0"/>
        </a:p>
      </dgm:t>
    </dgm:pt>
    <dgm:pt modelId="{BAF588A5-6CE9-4F50-A59A-6E6B3BD3551F}" type="parTrans" cxnId="{2957015E-CC38-467C-AF97-7F8CDA68E430}">
      <dgm:prSet/>
      <dgm:spPr/>
      <dgm:t>
        <a:bodyPr/>
        <a:lstStyle/>
        <a:p>
          <a:endParaRPr lang="ru-RU" sz="2000"/>
        </a:p>
      </dgm:t>
    </dgm:pt>
    <dgm:pt modelId="{56A0D1FC-CA96-4469-8AAB-491AA643DE48}" type="sibTrans" cxnId="{2957015E-CC38-467C-AF97-7F8CDA68E430}">
      <dgm:prSet/>
      <dgm:spPr/>
      <dgm:t>
        <a:bodyPr/>
        <a:lstStyle/>
        <a:p>
          <a:endParaRPr lang="ru-RU" sz="2000"/>
        </a:p>
      </dgm:t>
    </dgm:pt>
    <dgm:pt modelId="{A7767FCD-C11B-4DB6-9C4B-14977726BE8E}">
      <dgm:prSet custT="1"/>
      <dgm:spPr/>
      <dgm:t>
        <a:bodyPr/>
        <a:lstStyle/>
        <a:p>
          <a:pPr algn="l"/>
          <a:r>
            <a:rPr lang="ru-RU" sz="1800" smtClean="0"/>
            <a:t>помочь ему освоить образовательную программу;  </a:t>
          </a:r>
          <a:endParaRPr lang="ru-RU" sz="1800"/>
        </a:p>
      </dgm:t>
    </dgm:pt>
    <dgm:pt modelId="{DF9488A9-BD28-466A-B383-9D50A54D7D1B}" type="parTrans" cxnId="{D52A5F5B-F0A7-4688-8C64-9D64599FCC76}">
      <dgm:prSet/>
      <dgm:spPr/>
      <dgm:t>
        <a:bodyPr/>
        <a:lstStyle/>
        <a:p>
          <a:endParaRPr lang="ru-RU" sz="2000"/>
        </a:p>
      </dgm:t>
    </dgm:pt>
    <dgm:pt modelId="{22574734-A3FD-416B-8AF7-76A9E44AF6D5}" type="sibTrans" cxnId="{D52A5F5B-F0A7-4688-8C64-9D64599FCC76}">
      <dgm:prSet/>
      <dgm:spPr/>
      <dgm:t>
        <a:bodyPr/>
        <a:lstStyle/>
        <a:p>
          <a:endParaRPr lang="ru-RU" sz="2000"/>
        </a:p>
      </dgm:t>
    </dgm:pt>
    <dgm:pt modelId="{1A6E416A-0E91-400E-AFFE-51681839B7F0}">
      <dgm:prSet custT="1"/>
      <dgm:spPr/>
      <dgm:t>
        <a:bodyPr/>
        <a:lstStyle/>
        <a:p>
          <a:pPr algn="l"/>
          <a:r>
            <a:rPr lang="ru-RU" sz="1800" dirty="0" smtClean="0"/>
            <a:t>обеспечить развитие ребёнка в тех сферах, в которых у него есть талант;  </a:t>
          </a:r>
          <a:endParaRPr lang="ru-RU" sz="1800" dirty="0"/>
        </a:p>
      </dgm:t>
    </dgm:pt>
    <dgm:pt modelId="{FE13DC7C-DC43-455B-A715-FFA3E7AD97C5}" type="parTrans" cxnId="{FDF99A81-764E-4F3D-BBE0-DC0BB099972D}">
      <dgm:prSet/>
      <dgm:spPr/>
      <dgm:t>
        <a:bodyPr/>
        <a:lstStyle/>
        <a:p>
          <a:endParaRPr lang="ru-RU" sz="2000"/>
        </a:p>
      </dgm:t>
    </dgm:pt>
    <dgm:pt modelId="{0D324974-1752-4BB2-A0B3-A096FAA78BB8}" type="sibTrans" cxnId="{FDF99A81-764E-4F3D-BBE0-DC0BB099972D}">
      <dgm:prSet/>
      <dgm:spPr/>
      <dgm:t>
        <a:bodyPr/>
        <a:lstStyle/>
        <a:p>
          <a:endParaRPr lang="ru-RU" sz="2000"/>
        </a:p>
      </dgm:t>
    </dgm:pt>
    <dgm:pt modelId="{32CD5787-A303-49F0-96A8-6755B8CFD64B}">
      <dgm:prSet custT="1"/>
      <dgm:spPr/>
      <dgm:t>
        <a:bodyPr/>
        <a:lstStyle/>
        <a:p>
          <a:pPr algn="l"/>
          <a:r>
            <a:rPr lang="ru-RU" sz="1800" dirty="0" smtClean="0"/>
            <a:t>добиться позитивных сдвигов в развитии ребёнка относительно его персональных возможностей;  </a:t>
          </a:r>
          <a:endParaRPr lang="ru-RU" sz="1800" dirty="0"/>
        </a:p>
      </dgm:t>
    </dgm:pt>
    <dgm:pt modelId="{DF499A8F-38B7-45CD-A1E3-A8B200AC5DBD}" type="parTrans" cxnId="{7D633563-6B5E-4EE3-A2C2-23A3AB408EDA}">
      <dgm:prSet/>
      <dgm:spPr/>
      <dgm:t>
        <a:bodyPr/>
        <a:lstStyle/>
        <a:p>
          <a:endParaRPr lang="ru-RU" sz="2000"/>
        </a:p>
      </dgm:t>
    </dgm:pt>
    <dgm:pt modelId="{67B56BE1-7B85-43B5-BAB1-C4F534B2FC5A}" type="sibTrans" cxnId="{7D633563-6B5E-4EE3-A2C2-23A3AB408EDA}">
      <dgm:prSet/>
      <dgm:spPr/>
      <dgm:t>
        <a:bodyPr/>
        <a:lstStyle/>
        <a:p>
          <a:endParaRPr lang="ru-RU" sz="2000"/>
        </a:p>
      </dgm:t>
    </dgm:pt>
    <dgm:pt modelId="{16898ACD-CA00-45C7-9BE2-0CE78E82C12D}">
      <dgm:prSet custT="1"/>
      <dgm:spPr/>
      <dgm:t>
        <a:bodyPr/>
        <a:lstStyle/>
        <a:p>
          <a:pPr algn="l"/>
          <a:r>
            <a:rPr lang="ru-RU" sz="1800" dirty="0" smtClean="0"/>
            <a:t>оказать родителям детей грамотную методическую помощь.  </a:t>
          </a:r>
          <a:endParaRPr lang="ru-RU" sz="1800" dirty="0"/>
        </a:p>
      </dgm:t>
    </dgm:pt>
    <dgm:pt modelId="{F83506CA-FC5B-4725-BFEB-B269089306C5}" type="parTrans" cxnId="{A5CBF046-E0CE-400E-8CCD-06E279BFC417}">
      <dgm:prSet/>
      <dgm:spPr/>
      <dgm:t>
        <a:bodyPr/>
        <a:lstStyle/>
        <a:p>
          <a:endParaRPr lang="ru-RU" sz="2000"/>
        </a:p>
      </dgm:t>
    </dgm:pt>
    <dgm:pt modelId="{9BD8B69C-F6CE-4C02-9B36-94BFFA54022B}" type="sibTrans" cxnId="{A5CBF046-E0CE-400E-8CCD-06E279BFC417}">
      <dgm:prSet/>
      <dgm:spPr/>
      <dgm:t>
        <a:bodyPr/>
        <a:lstStyle/>
        <a:p>
          <a:endParaRPr lang="ru-RU" sz="2000"/>
        </a:p>
      </dgm:t>
    </dgm:pt>
    <dgm:pt modelId="{C6F5F531-B86E-43D5-9730-86AF6C3EC42D}" type="pres">
      <dgm:prSet presAssocID="{F5F5B98D-7F01-4D09-90CA-7BDB5E924AE7}" presName="linearFlow" presStyleCnt="0">
        <dgm:presLayoutVars>
          <dgm:dir/>
          <dgm:resizeHandles val="exact"/>
        </dgm:presLayoutVars>
      </dgm:prSet>
      <dgm:spPr/>
    </dgm:pt>
    <dgm:pt modelId="{F0661863-9E38-4883-9FD0-631421BEF5BE}" type="pres">
      <dgm:prSet presAssocID="{FCEC5CB5-1888-4200-973D-3F94E5158DE7}" presName="composite" presStyleCnt="0"/>
      <dgm:spPr/>
    </dgm:pt>
    <dgm:pt modelId="{E54F8225-0156-46CE-9962-E60E99D45171}" type="pres">
      <dgm:prSet presAssocID="{FCEC5CB5-1888-4200-973D-3F94E5158DE7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C0B7FCE-FBFC-4C67-9B64-9044748BAE73}" type="pres">
      <dgm:prSet presAssocID="{FCEC5CB5-1888-4200-973D-3F94E5158DE7}" presName="txShp" presStyleLbl="node1" presStyleIdx="0" presStyleCnt="5" custScaleX="126739" custLinFactNeighborX="11818" custLinFactNeighborY="-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BEED1-81E3-447C-AD2D-CD62C237031D}" type="pres">
      <dgm:prSet presAssocID="{56A0D1FC-CA96-4469-8AAB-491AA643DE48}" presName="spacing" presStyleCnt="0"/>
      <dgm:spPr/>
    </dgm:pt>
    <dgm:pt modelId="{579059F4-28C3-446C-98DB-A3BD4194DB33}" type="pres">
      <dgm:prSet presAssocID="{A7767FCD-C11B-4DB6-9C4B-14977726BE8E}" presName="composite" presStyleCnt="0"/>
      <dgm:spPr/>
    </dgm:pt>
    <dgm:pt modelId="{EC67DB68-3198-4393-82BA-AC3F065A02BB}" type="pres">
      <dgm:prSet presAssocID="{A7767FCD-C11B-4DB6-9C4B-14977726BE8E}" presName="imgShp" presStyleLbl="fgImgPlace1" presStyleIdx="1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32E451B-6433-4880-A64A-72209B1A869F}" type="pres">
      <dgm:prSet presAssocID="{A7767FCD-C11B-4DB6-9C4B-14977726BE8E}" presName="txShp" presStyleLbl="node1" presStyleIdx="1" presStyleCnt="5" custScaleX="126739" custLinFactNeighborX="11818" custLinFactNeighborY="-9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7BE98-5F3A-4B8A-8035-08289741AC64}" type="pres">
      <dgm:prSet presAssocID="{22574734-A3FD-416B-8AF7-76A9E44AF6D5}" presName="spacing" presStyleCnt="0"/>
      <dgm:spPr/>
    </dgm:pt>
    <dgm:pt modelId="{775E8F53-50F8-4BDE-9DB7-DF9B5E567599}" type="pres">
      <dgm:prSet presAssocID="{1A6E416A-0E91-400E-AFFE-51681839B7F0}" presName="composite" presStyleCnt="0"/>
      <dgm:spPr/>
    </dgm:pt>
    <dgm:pt modelId="{527C049D-DC02-4167-8EE6-DF9E737D8D45}" type="pres">
      <dgm:prSet presAssocID="{1A6E416A-0E91-400E-AFFE-51681839B7F0}" presName="imgShp" presStyleLbl="fgImgPlace1" presStyleIdx="2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CF79D6B-11E8-4EB5-983D-ABBADC4E6A51}" type="pres">
      <dgm:prSet presAssocID="{1A6E416A-0E91-400E-AFFE-51681839B7F0}" presName="txShp" presStyleLbl="node1" presStyleIdx="2" presStyleCnt="5" custScaleX="126739" custLinFactNeighborX="11818" custLinFactNeighborY="-9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1D4CC-CDD3-48CA-A345-5DF827DF00D9}" type="pres">
      <dgm:prSet presAssocID="{0D324974-1752-4BB2-A0B3-A096FAA78BB8}" presName="spacing" presStyleCnt="0"/>
      <dgm:spPr/>
    </dgm:pt>
    <dgm:pt modelId="{B1C404C9-D3EE-4026-ACBA-1668F269B48D}" type="pres">
      <dgm:prSet presAssocID="{32CD5787-A303-49F0-96A8-6755B8CFD64B}" presName="composite" presStyleCnt="0"/>
      <dgm:spPr/>
    </dgm:pt>
    <dgm:pt modelId="{7DB361AE-E10D-4E81-9C24-DEF54EDD70CB}" type="pres">
      <dgm:prSet presAssocID="{32CD5787-A303-49F0-96A8-6755B8CFD64B}" presName="imgShp" presStyleLbl="fgImgPlace1" presStyleIdx="3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AC7F8FD-FED4-49D8-A096-7AFD6252C06C}" type="pres">
      <dgm:prSet presAssocID="{32CD5787-A303-49F0-96A8-6755B8CFD64B}" presName="txShp" presStyleLbl="node1" presStyleIdx="3" presStyleCnt="5" custScaleX="126739" custLinFactNeighborX="11818" custLinFactNeighborY="-9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F1A6E-C38C-42F9-844D-86801322EC20}" type="pres">
      <dgm:prSet presAssocID="{67B56BE1-7B85-43B5-BAB1-C4F534B2FC5A}" presName="spacing" presStyleCnt="0"/>
      <dgm:spPr/>
    </dgm:pt>
    <dgm:pt modelId="{616A132F-ACB0-4E49-B888-697855E906F7}" type="pres">
      <dgm:prSet presAssocID="{16898ACD-CA00-45C7-9BE2-0CE78E82C12D}" presName="composite" presStyleCnt="0"/>
      <dgm:spPr/>
    </dgm:pt>
    <dgm:pt modelId="{57E24825-D4F1-45A8-A294-047458B491AD}" type="pres">
      <dgm:prSet presAssocID="{16898ACD-CA00-45C7-9BE2-0CE78E82C12D}" presName="imgShp" presStyleLbl="fgImgPlace1" presStyleIdx="4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58C0A85-EB37-4A94-B098-4148033777CA}" type="pres">
      <dgm:prSet presAssocID="{16898ACD-CA00-45C7-9BE2-0CE78E82C12D}" presName="txShp" presStyleLbl="node1" presStyleIdx="4" presStyleCnt="5" custScaleX="126739" custLinFactNeighborX="11818" custLinFactNeighborY="-14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0358CD-E96B-41EC-A0B3-5C12DCBB049B}" type="presOf" srcId="{16898ACD-CA00-45C7-9BE2-0CE78E82C12D}" destId="{858C0A85-EB37-4A94-B098-4148033777CA}" srcOrd="0" destOrd="0" presId="urn:microsoft.com/office/officeart/2005/8/layout/vList3"/>
    <dgm:cxn modelId="{F41A54B6-EBFD-4710-8ED2-0F9A22F6A8F6}" type="presOf" srcId="{32CD5787-A303-49F0-96A8-6755B8CFD64B}" destId="{FAC7F8FD-FED4-49D8-A096-7AFD6252C06C}" srcOrd="0" destOrd="0" presId="urn:microsoft.com/office/officeart/2005/8/layout/vList3"/>
    <dgm:cxn modelId="{2957015E-CC38-467C-AF97-7F8CDA68E430}" srcId="{F5F5B98D-7F01-4D09-90CA-7BDB5E924AE7}" destId="{FCEC5CB5-1888-4200-973D-3F94E5158DE7}" srcOrd="0" destOrd="0" parTransId="{BAF588A5-6CE9-4F50-A59A-6E6B3BD3551F}" sibTransId="{56A0D1FC-CA96-4469-8AAB-491AA643DE48}"/>
    <dgm:cxn modelId="{2B4D1CA1-C9C6-49C4-8D18-2E9E6B0711DF}" type="presOf" srcId="{A7767FCD-C11B-4DB6-9C4B-14977726BE8E}" destId="{B32E451B-6433-4880-A64A-72209B1A869F}" srcOrd="0" destOrd="0" presId="urn:microsoft.com/office/officeart/2005/8/layout/vList3"/>
    <dgm:cxn modelId="{A5CBF046-E0CE-400E-8CCD-06E279BFC417}" srcId="{F5F5B98D-7F01-4D09-90CA-7BDB5E924AE7}" destId="{16898ACD-CA00-45C7-9BE2-0CE78E82C12D}" srcOrd="4" destOrd="0" parTransId="{F83506CA-FC5B-4725-BFEB-B269089306C5}" sibTransId="{9BD8B69C-F6CE-4C02-9B36-94BFFA54022B}"/>
    <dgm:cxn modelId="{A77BDAEF-5D8E-4DCA-A150-8E92ECE49864}" type="presOf" srcId="{1A6E416A-0E91-400E-AFFE-51681839B7F0}" destId="{DCF79D6B-11E8-4EB5-983D-ABBADC4E6A51}" srcOrd="0" destOrd="0" presId="urn:microsoft.com/office/officeart/2005/8/layout/vList3"/>
    <dgm:cxn modelId="{7D633563-6B5E-4EE3-A2C2-23A3AB408EDA}" srcId="{F5F5B98D-7F01-4D09-90CA-7BDB5E924AE7}" destId="{32CD5787-A303-49F0-96A8-6755B8CFD64B}" srcOrd="3" destOrd="0" parTransId="{DF499A8F-38B7-45CD-A1E3-A8B200AC5DBD}" sibTransId="{67B56BE1-7B85-43B5-BAB1-C4F534B2FC5A}"/>
    <dgm:cxn modelId="{17B63FB2-222E-442F-AFA2-00D18C1CA1C1}" type="presOf" srcId="{FCEC5CB5-1888-4200-973D-3F94E5158DE7}" destId="{2C0B7FCE-FBFC-4C67-9B64-9044748BAE73}" srcOrd="0" destOrd="0" presId="urn:microsoft.com/office/officeart/2005/8/layout/vList3"/>
    <dgm:cxn modelId="{FDF99A81-764E-4F3D-BBE0-DC0BB099972D}" srcId="{F5F5B98D-7F01-4D09-90CA-7BDB5E924AE7}" destId="{1A6E416A-0E91-400E-AFFE-51681839B7F0}" srcOrd="2" destOrd="0" parTransId="{FE13DC7C-DC43-455B-A715-FFA3E7AD97C5}" sibTransId="{0D324974-1752-4BB2-A0B3-A096FAA78BB8}"/>
    <dgm:cxn modelId="{4FC5808E-4646-491C-92F0-510605D389C5}" type="presOf" srcId="{F5F5B98D-7F01-4D09-90CA-7BDB5E924AE7}" destId="{C6F5F531-B86E-43D5-9730-86AF6C3EC42D}" srcOrd="0" destOrd="0" presId="urn:microsoft.com/office/officeart/2005/8/layout/vList3"/>
    <dgm:cxn modelId="{D52A5F5B-F0A7-4688-8C64-9D64599FCC76}" srcId="{F5F5B98D-7F01-4D09-90CA-7BDB5E924AE7}" destId="{A7767FCD-C11B-4DB6-9C4B-14977726BE8E}" srcOrd="1" destOrd="0" parTransId="{DF9488A9-BD28-466A-B383-9D50A54D7D1B}" sibTransId="{22574734-A3FD-416B-8AF7-76A9E44AF6D5}"/>
    <dgm:cxn modelId="{402E9711-91C4-4347-A7D2-9BEFE4AE6355}" type="presParOf" srcId="{C6F5F531-B86E-43D5-9730-86AF6C3EC42D}" destId="{F0661863-9E38-4883-9FD0-631421BEF5BE}" srcOrd="0" destOrd="0" presId="urn:microsoft.com/office/officeart/2005/8/layout/vList3"/>
    <dgm:cxn modelId="{BCC9A705-F32D-46C8-8D8E-7EA8E4A47539}" type="presParOf" srcId="{F0661863-9E38-4883-9FD0-631421BEF5BE}" destId="{E54F8225-0156-46CE-9962-E60E99D45171}" srcOrd="0" destOrd="0" presId="urn:microsoft.com/office/officeart/2005/8/layout/vList3"/>
    <dgm:cxn modelId="{4139E4B8-5D54-4B51-A109-6FF8ABE8F320}" type="presParOf" srcId="{F0661863-9E38-4883-9FD0-631421BEF5BE}" destId="{2C0B7FCE-FBFC-4C67-9B64-9044748BAE73}" srcOrd="1" destOrd="0" presId="urn:microsoft.com/office/officeart/2005/8/layout/vList3"/>
    <dgm:cxn modelId="{D1532532-3963-4BAA-B082-2D29F5E17F43}" type="presParOf" srcId="{C6F5F531-B86E-43D5-9730-86AF6C3EC42D}" destId="{C04BEED1-81E3-447C-AD2D-CD62C237031D}" srcOrd="1" destOrd="0" presId="urn:microsoft.com/office/officeart/2005/8/layout/vList3"/>
    <dgm:cxn modelId="{525AD1AB-A1F0-4974-A8BD-C7A2AF2A9FD5}" type="presParOf" srcId="{C6F5F531-B86E-43D5-9730-86AF6C3EC42D}" destId="{579059F4-28C3-446C-98DB-A3BD4194DB33}" srcOrd="2" destOrd="0" presId="urn:microsoft.com/office/officeart/2005/8/layout/vList3"/>
    <dgm:cxn modelId="{47B7F9AA-3FDE-4D0F-9F58-11E8C9B499C2}" type="presParOf" srcId="{579059F4-28C3-446C-98DB-A3BD4194DB33}" destId="{EC67DB68-3198-4393-82BA-AC3F065A02BB}" srcOrd="0" destOrd="0" presId="urn:microsoft.com/office/officeart/2005/8/layout/vList3"/>
    <dgm:cxn modelId="{710858DF-9626-4ED9-A7BB-CC03FDFA3F66}" type="presParOf" srcId="{579059F4-28C3-446C-98DB-A3BD4194DB33}" destId="{B32E451B-6433-4880-A64A-72209B1A869F}" srcOrd="1" destOrd="0" presId="urn:microsoft.com/office/officeart/2005/8/layout/vList3"/>
    <dgm:cxn modelId="{AD8CBCB2-AC66-4ECC-A488-B10A77E5DA04}" type="presParOf" srcId="{C6F5F531-B86E-43D5-9730-86AF6C3EC42D}" destId="{1D47BE98-5F3A-4B8A-8035-08289741AC64}" srcOrd="3" destOrd="0" presId="urn:microsoft.com/office/officeart/2005/8/layout/vList3"/>
    <dgm:cxn modelId="{2F76BC36-DB8F-4B0B-9A0F-72165438EAC1}" type="presParOf" srcId="{C6F5F531-B86E-43D5-9730-86AF6C3EC42D}" destId="{775E8F53-50F8-4BDE-9DB7-DF9B5E567599}" srcOrd="4" destOrd="0" presId="urn:microsoft.com/office/officeart/2005/8/layout/vList3"/>
    <dgm:cxn modelId="{0EC0C589-7082-4C09-927E-2F733D9D8346}" type="presParOf" srcId="{775E8F53-50F8-4BDE-9DB7-DF9B5E567599}" destId="{527C049D-DC02-4167-8EE6-DF9E737D8D45}" srcOrd="0" destOrd="0" presId="urn:microsoft.com/office/officeart/2005/8/layout/vList3"/>
    <dgm:cxn modelId="{C464F3A9-4D9A-42CA-8817-34DC2114C8C0}" type="presParOf" srcId="{775E8F53-50F8-4BDE-9DB7-DF9B5E567599}" destId="{DCF79D6B-11E8-4EB5-983D-ABBADC4E6A51}" srcOrd="1" destOrd="0" presId="urn:microsoft.com/office/officeart/2005/8/layout/vList3"/>
    <dgm:cxn modelId="{1D3B0C5B-1C61-4BF8-AC8A-02FE691708F5}" type="presParOf" srcId="{C6F5F531-B86E-43D5-9730-86AF6C3EC42D}" destId="{4701D4CC-CDD3-48CA-A345-5DF827DF00D9}" srcOrd="5" destOrd="0" presId="urn:microsoft.com/office/officeart/2005/8/layout/vList3"/>
    <dgm:cxn modelId="{ACC2327D-1D8A-423B-867E-9ECD5E775266}" type="presParOf" srcId="{C6F5F531-B86E-43D5-9730-86AF6C3EC42D}" destId="{B1C404C9-D3EE-4026-ACBA-1668F269B48D}" srcOrd="6" destOrd="0" presId="urn:microsoft.com/office/officeart/2005/8/layout/vList3"/>
    <dgm:cxn modelId="{BDAE51C4-9DB7-4AE6-96C9-2148D77B02CF}" type="presParOf" srcId="{B1C404C9-D3EE-4026-ACBA-1668F269B48D}" destId="{7DB361AE-E10D-4E81-9C24-DEF54EDD70CB}" srcOrd="0" destOrd="0" presId="urn:microsoft.com/office/officeart/2005/8/layout/vList3"/>
    <dgm:cxn modelId="{5FDBC916-B807-42E5-85D5-646F7ACD605C}" type="presParOf" srcId="{B1C404C9-D3EE-4026-ACBA-1668F269B48D}" destId="{FAC7F8FD-FED4-49D8-A096-7AFD6252C06C}" srcOrd="1" destOrd="0" presId="urn:microsoft.com/office/officeart/2005/8/layout/vList3"/>
    <dgm:cxn modelId="{159AFF4A-CE89-4EFC-8B49-6269805E7E64}" type="presParOf" srcId="{C6F5F531-B86E-43D5-9730-86AF6C3EC42D}" destId="{F62F1A6E-C38C-42F9-844D-86801322EC20}" srcOrd="7" destOrd="0" presId="urn:microsoft.com/office/officeart/2005/8/layout/vList3"/>
    <dgm:cxn modelId="{8A715085-8B6B-4D39-B797-44D775D948F2}" type="presParOf" srcId="{C6F5F531-B86E-43D5-9730-86AF6C3EC42D}" destId="{616A132F-ACB0-4E49-B888-697855E906F7}" srcOrd="8" destOrd="0" presId="urn:microsoft.com/office/officeart/2005/8/layout/vList3"/>
    <dgm:cxn modelId="{C04F9B35-8155-4244-A186-4D8C0C7016C9}" type="presParOf" srcId="{616A132F-ACB0-4E49-B888-697855E906F7}" destId="{57E24825-D4F1-45A8-A294-047458B491AD}" srcOrd="0" destOrd="0" presId="urn:microsoft.com/office/officeart/2005/8/layout/vList3"/>
    <dgm:cxn modelId="{8F0127A2-05C5-4E00-BAC5-78B31A077D10}" type="presParOf" srcId="{616A132F-ACB0-4E49-B888-697855E906F7}" destId="{858C0A85-EB37-4A94-B098-4148033777C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10A98-1719-4E3E-8636-5A0A8D687220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78869-31BA-4125-9075-76087230B6C0}">
      <dsp:nvSpPr>
        <dsp:cNvPr id="0" name=""/>
        <dsp:cNvSpPr/>
      </dsp:nvSpPr>
      <dsp:spPr>
        <a:xfrm>
          <a:off x="406400" y="30393"/>
          <a:ext cx="5689600" cy="121032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Актуальность коррекционно-развивающей работы в условиях реализации ФОП ДО</a:t>
          </a:r>
          <a:endParaRPr lang="ru-RU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65483" y="89476"/>
        <a:ext cx="5571434" cy="1092154"/>
      </dsp:txXfrm>
    </dsp:sp>
    <dsp:sp modelId="{EBD018FF-1C3D-487A-A118-92E2EDE4C2BB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CD155-DDBC-4B70-BE2F-F1486EA76BAC}">
      <dsp:nvSpPr>
        <dsp:cNvPr id="0" name=""/>
        <dsp:cNvSpPr/>
      </dsp:nvSpPr>
      <dsp:spPr>
        <a:xfrm>
          <a:off x="406400" y="1890153"/>
          <a:ext cx="5689600" cy="121032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Описание коррекционно-развивающей работы в содержательном разделе ОП ДО</a:t>
          </a:r>
          <a:endParaRPr lang="ru-RU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65483" y="1949236"/>
        <a:ext cx="5571434" cy="1092154"/>
      </dsp:txXfrm>
    </dsp:sp>
    <dsp:sp modelId="{75CBF5F7-55F6-4E64-BC15-D738DA04E9C7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B57C4-D9E0-449D-B321-031D82EE05D6}">
      <dsp:nvSpPr>
        <dsp:cNvPr id="0" name=""/>
        <dsp:cNvSpPr/>
      </dsp:nvSpPr>
      <dsp:spPr>
        <a:xfrm>
          <a:off x="406400" y="3749913"/>
          <a:ext cx="5689600" cy="121032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Разработка индивидуального маршрута психолого-педагогического сопровождения обучающегося</a:t>
          </a:r>
          <a:endParaRPr lang="ru-RU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65483" y="3808996"/>
        <a:ext cx="5571434" cy="10921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9E610-ABB2-4FAC-B124-23D2FC3FD80F}">
      <dsp:nvSpPr>
        <dsp:cNvPr id="0" name=""/>
        <dsp:cNvSpPr/>
      </dsp:nvSpPr>
      <dsp:spPr>
        <a:xfrm>
          <a:off x="0" y="5431067"/>
          <a:ext cx="10488901" cy="7128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 Итоговый раздел: </a:t>
          </a:r>
          <a:endParaRPr lang="ru-RU" sz="2400" b="1" i="0" kern="1200" dirty="0"/>
        </a:p>
      </dsp:txBody>
      <dsp:txXfrm>
        <a:off x="0" y="5431067"/>
        <a:ext cx="10488901" cy="384925"/>
      </dsp:txXfrm>
    </dsp:sp>
    <dsp:sp modelId="{E4F19A31-CEF9-4B4C-9F22-A7644C187D89}">
      <dsp:nvSpPr>
        <dsp:cNvPr id="0" name=""/>
        <dsp:cNvSpPr/>
      </dsp:nvSpPr>
      <dsp:spPr>
        <a:xfrm>
          <a:off x="5121" y="5801736"/>
          <a:ext cx="3492885" cy="3278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описание достигнутых результатов</a:t>
          </a:r>
          <a:endParaRPr lang="ru-RU" sz="1400" b="0" kern="1200" dirty="0"/>
        </a:p>
      </dsp:txBody>
      <dsp:txXfrm>
        <a:off x="5121" y="5801736"/>
        <a:ext cx="3492885" cy="327899"/>
      </dsp:txXfrm>
    </dsp:sp>
    <dsp:sp modelId="{22D8EA9D-9539-49C7-815F-712FFA2B879C}">
      <dsp:nvSpPr>
        <dsp:cNvPr id="0" name=""/>
        <dsp:cNvSpPr/>
      </dsp:nvSpPr>
      <dsp:spPr>
        <a:xfrm>
          <a:off x="3498007" y="5801736"/>
          <a:ext cx="3492885" cy="3278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рекомендации</a:t>
          </a:r>
          <a:endParaRPr lang="ru-RU" sz="1400" b="0" kern="1200" dirty="0"/>
        </a:p>
      </dsp:txBody>
      <dsp:txXfrm>
        <a:off x="3498007" y="5801736"/>
        <a:ext cx="3492885" cy="327899"/>
      </dsp:txXfrm>
    </dsp:sp>
    <dsp:sp modelId="{601F3A2D-814B-432F-A522-6B214C902AE9}">
      <dsp:nvSpPr>
        <dsp:cNvPr id="0" name=""/>
        <dsp:cNvSpPr/>
      </dsp:nvSpPr>
      <dsp:spPr>
        <a:xfrm>
          <a:off x="6990893" y="5801736"/>
          <a:ext cx="3492885" cy="3278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согласие родителей</a:t>
          </a:r>
          <a:endParaRPr lang="ru-RU" sz="1400" b="0" kern="1200" dirty="0"/>
        </a:p>
      </dsp:txBody>
      <dsp:txXfrm>
        <a:off x="6990893" y="5801736"/>
        <a:ext cx="3492885" cy="327899"/>
      </dsp:txXfrm>
    </dsp:sp>
    <dsp:sp modelId="{CE1D5D92-D1EF-4BEA-84B6-BA54F17BFD61}">
      <dsp:nvSpPr>
        <dsp:cNvPr id="0" name=""/>
        <dsp:cNvSpPr/>
      </dsp:nvSpPr>
      <dsp:spPr>
        <a:xfrm rot="10800000">
          <a:off x="0" y="4345435"/>
          <a:ext cx="10488901" cy="109632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Содержательный раздел:</a:t>
          </a:r>
          <a:endParaRPr lang="ru-RU" sz="2400" b="1" i="0" kern="1200" dirty="0"/>
        </a:p>
      </dsp:txBody>
      <dsp:txXfrm rot="-10800000">
        <a:off x="0" y="4345435"/>
        <a:ext cx="10488901" cy="384809"/>
      </dsp:txXfrm>
    </dsp:sp>
    <dsp:sp modelId="{73601B06-1C14-458B-940E-55A245840945}">
      <dsp:nvSpPr>
        <dsp:cNvPr id="0" name=""/>
        <dsp:cNvSpPr/>
      </dsp:nvSpPr>
      <dsp:spPr>
        <a:xfrm>
          <a:off x="0" y="4730245"/>
          <a:ext cx="10488901" cy="3278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развёрнуто описывается, какую именно работу планируется проводить с ребёнком</a:t>
          </a:r>
          <a:endParaRPr lang="ru-RU" sz="1400" b="0" kern="1200" dirty="0"/>
        </a:p>
      </dsp:txBody>
      <dsp:txXfrm>
        <a:off x="0" y="4730245"/>
        <a:ext cx="10488901" cy="327800"/>
      </dsp:txXfrm>
    </dsp:sp>
    <dsp:sp modelId="{45EB1C79-4F28-47AC-8DB9-9E77C8826689}">
      <dsp:nvSpPr>
        <dsp:cNvPr id="0" name=""/>
        <dsp:cNvSpPr/>
      </dsp:nvSpPr>
      <dsp:spPr>
        <a:xfrm rot="10800000">
          <a:off x="0" y="3259803"/>
          <a:ext cx="10488901" cy="1096324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Организационный раздел: </a:t>
          </a:r>
          <a:endParaRPr lang="ru-RU" sz="2400" b="1" i="0" kern="1200" dirty="0"/>
        </a:p>
      </dsp:txBody>
      <dsp:txXfrm rot="-10800000">
        <a:off x="0" y="3259803"/>
        <a:ext cx="10488901" cy="384809"/>
      </dsp:txXfrm>
    </dsp:sp>
    <dsp:sp modelId="{97B911EE-28DA-4AE8-A285-F347F370AED4}">
      <dsp:nvSpPr>
        <dsp:cNvPr id="0" name=""/>
        <dsp:cNvSpPr/>
      </dsp:nvSpPr>
      <dsp:spPr>
        <a:xfrm>
          <a:off x="0" y="3644613"/>
          <a:ext cx="2622225" cy="327800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сопровождающие специалисты</a:t>
          </a:r>
          <a:endParaRPr lang="ru-RU" sz="1400" b="0" kern="1200" dirty="0"/>
        </a:p>
      </dsp:txBody>
      <dsp:txXfrm>
        <a:off x="0" y="3644613"/>
        <a:ext cx="2622225" cy="327800"/>
      </dsp:txXfrm>
    </dsp:sp>
    <dsp:sp modelId="{5841FB24-3FC2-4AE8-B907-56C8B3916FAF}">
      <dsp:nvSpPr>
        <dsp:cNvPr id="0" name=""/>
        <dsp:cNvSpPr/>
      </dsp:nvSpPr>
      <dsp:spPr>
        <a:xfrm>
          <a:off x="2622225" y="3644613"/>
          <a:ext cx="2622225" cy="327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сроки реализации маршрута </a:t>
          </a:r>
          <a:endParaRPr lang="ru-RU" sz="1400" b="0" kern="1200" dirty="0"/>
        </a:p>
      </dsp:txBody>
      <dsp:txXfrm>
        <a:off x="2622225" y="3644613"/>
        <a:ext cx="2622225" cy="327800"/>
      </dsp:txXfrm>
    </dsp:sp>
    <dsp:sp modelId="{555183A7-3118-420B-95A3-5B59901F5F52}">
      <dsp:nvSpPr>
        <dsp:cNvPr id="0" name=""/>
        <dsp:cNvSpPr/>
      </dsp:nvSpPr>
      <dsp:spPr>
        <a:xfrm>
          <a:off x="5244450" y="3644613"/>
          <a:ext cx="2622225" cy="327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планирование работы </a:t>
          </a:r>
          <a:endParaRPr lang="ru-RU" sz="1400" b="0" kern="1200" dirty="0"/>
        </a:p>
      </dsp:txBody>
      <dsp:txXfrm>
        <a:off x="5244450" y="3644613"/>
        <a:ext cx="2622225" cy="327800"/>
      </dsp:txXfrm>
    </dsp:sp>
    <dsp:sp modelId="{56109000-0E4E-4CD0-9C66-A9BF3D4CEE4C}">
      <dsp:nvSpPr>
        <dsp:cNvPr id="0" name=""/>
        <dsp:cNvSpPr/>
      </dsp:nvSpPr>
      <dsp:spPr>
        <a:xfrm>
          <a:off x="7866675" y="3644613"/>
          <a:ext cx="2622225" cy="3278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условия ДОО </a:t>
          </a:r>
          <a:endParaRPr lang="ru-RU" sz="1400" b="0" kern="1200" dirty="0"/>
        </a:p>
      </dsp:txBody>
      <dsp:txXfrm>
        <a:off x="7866675" y="3644613"/>
        <a:ext cx="2622225" cy="327800"/>
      </dsp:txXfrm>
    </dsp:sp>
    <dsp:sp modelId="{B927A75A-C10A-43A2-9C81-5122907D509A}">
      <dsp:nvSpPr>
        <dsp:cNvPr id="0" name=""/>
        <dsp:cNvSpPr/>
      </dsp:nvSpPr>
      <dsp:spPr>
        <a:xfrm rot="10800000">
          <a:off x="0" y="2174171"/>
          <a:ext cx="10488901" cy="1096324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Диагностический раздел: </a:t>
          </a:r>
          <a:endParaRPr lang="ru-RU" sz="2400" b="1" i="0" kern="1200" dirty="0"/>
        </a:p>
      </dsp:txBody>
      <dsp:txXfrm rot="-10800000">
        <a:off x="0" y="2174171"/>
        <a:ext cx="10488901" cy="384809"/>
      </dsp:txXfrm>
    </dsp:sp>
    <dsp:sp modelId="{7FEBC3FA-541C-452E-B8AD-256131274E96}">
      <dsp:nvSpPr>
        <dsp:cNvPr id="0" name=""/>
        <dsp:cNvSpPr/>
      </dsp:nvSpPr>
      <dsp:spPr>
        <a:xfrm>
          <a:off x="0" y="2558981"/>
          <a:ext cx="2622225" cy="3278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диагностический инструментарий</a:t>
          </a:r>
          <a:endParaRPr lang="ru-RU" sz="1400" b="0" kern="1200" dirty="0"/>
        </a:p>
      </dsp:txBody>
      <dsp:txXfrm>
        <a:off x="0" y="2558981"/>
        <a:ext cx="2622225" cy="327800"/>
      </dsp:txXfrm>
    </dsp:sp>
    <dsp:sp modelId="{263266C0-580E-422A-BD1E-3027BCF9464F}">
      <dsp:nvSpPr>
        <dsp:cNvPr id="0" name=""/>
        <dsp:cNvSpPr/>
      </dsp:nvSpPr>
      <dsp:spPr>
        <a:xfrm>
          <a:off x="2622225" y="2558981"/>
          <a:ext cx="2622225" cy="327800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результаты наблюдения </a:t>
          </a:r>
          <a:endParaRPr lang="ru-RU" sz="1400" b="0" kern="1200" dirty="0"/>
        </a:p>
      </dsp:txBody>
      <dsp:txXfrm>
        <a:off x="2622225" y="2558981"/>
        <a:ext cx="2622225" cy="327800"/>
      </dsp:txXfrm>
    </dsp:sp>
    <dsp:sp modelId="{B39AB25F-BFBD-406A-A40A-725E43C3CABE}">
      <dsp:nvSpPr>
        <dsp:cNvPr id="0" name=""/>
        <dsp:cNvSpPr/>
      </dsp:nvSpPr>
      <dsp:spPr>
        <a:xfrm>
          <a:off x="5244450" y="2558981"/>
          <a:ext cx="2622225" cy="327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результаты  диагностики </a:t>
          </a:r>
          <a:endParaRPr lang="ru-RU" sz="1400" b="0" kern="1200" dirty="0"/>
        </a:p>
      </dsp:txBody>
      <dsp:txXfrm>
        <a:off x="5244450" y="2558981"/>
        <a:ext cx="2622225" cy="327800"/>
      </dsp:txXfrm>
    </dsp:sp>
    <dsp:sp modelId="{90FC5057-9487-428C-8BC8-59C01B90207D}">
      <dsp:nvSpPr>
        <dsp:cNvPr id="0" name=""/>
        <dsp:cNvSpPr/>
      </dsp:nvSpPr>
      <dsp:spPr>
        <a:xfrm>
          <a:off x="7866675" y="2558981"/>
          <a:ext cx="2622225" cy="327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заключения специалистов</a:t>
          </a:r>
          <a:endParaRPr lang="ru-RU" sz="1400" b="0" kern="1200" dirty="0"/>
        </a:p>
      </dsp:txBody>
      <dsp:txXfrm>
        <a:off x="7866675" y="2558981"/>
        <a:ext cx="2622225" cy="327800"/>
      </dsp:txXfrm>
    </dsp:sp>
    <dsp:sp modelId="{4E316CA3-FC38-4CAF-BD82-4273B8E79AE5}">
      <dsp:nvSpPr>
        <dsp:cNvPr id="0" name=""/>
        <dsp:cNvSpPr/>
      </dsp:nvSpPr>
      <dsp:spPr>
        <a:xfrm rot="10800000">
          <a:off x="0" y="1088539"/>
          <a:ext cx="10488901" cy="1096324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Целевой раздел: </a:t>
          </a:r>
          <a:endParaRPr lang="ru-RU" sz="2400" b="1" i="0" kern="1200" dirty="0"/>
        </a:p>
      </dsp:txBody>
      <dsp:txXfrm rot="-10800000">
        <a:off x="0" y="1088539"/>
        <a:ext cx="10488901" cy="384809"/>
      </dsp:txXfrm>
    </dsp:sp>
    <dsp:sp modelId="{7A42B483-EFDA-4861-8FB1-320EF42E432F}">
      <dsp:nvSpPr>
        <dsp:cNvPr id="0" name=""/>
        <dsp:cNvSpPr/>
      </dsp:nvSpPr>
      <dsp:spPr>
        <a:xfrm>
          <a:off x="5121" y="1473349"/>
          <a:ext cx="3492885" cy="3278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цель ИОМ </a:t>
          </a:r>
          <a:endParaRPr lang="ru-RU" sz="1400" b="0" kern="1200" dirty="0"/>
        </a:p>
      </dsp:txBody>
      <dsp:txXfrm>
        <a:off x="5121" y="1473349"/>
        <a:ext cx="3492885" cy="327800"/>
      </dsp:txXfrm>
    </dsp:sp>
    <dsp:sp modelId="{62E259B2-C730-4AAC-9FCF-E889EA8BB71F}">
      <dsp:nvSpPr>
        <dsp:cNvPr id="0" name=""/>
        <dsp:cNvSpPr/>
      </dsp:nvSpPr>
      <dsp:spPr>
        <a:xfrm>
          <a:off x="3498007" y="1473349"/>
          <a:ext cx="3492885" cy="3278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задачи реализации ИОМ</a:t>
          </a:r>
          <a:endParaRPr lang="ru-RU" sz="1400" b="0" kern="1200" dirty="0"/>
        </a:p>
      </dsp:txBody>
      <dsp:txXfrm>
        <a:off x="3498007" y="1473349"/>
        <a:ext cx="3492885" cy="327800"/>
      </dsp:txXfrm>
    </dsp:sp>
    <dsp:sp modelId="{D4169B04-287D-4827-A091-0C036F8A5A18}">
      <dsp:nvSpPr>
        <dsp:cNvPr id="0" name=""/>
        <dsp:cNvSpPr/>
      </dsp:nvSpPr>
      <dsp:spPr>
        <a:xfrm>
          <a:off x="6990893" y="1473349"/>
          <a:ext cx="3492885" cy="327800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Приоритетное воздействие</a:t>
          </a:r>
          <a:endParaRPr lang="ru-RU" sz="1400" b="0" kern="1200" dirty="0"/>
        </a:p>
      </dsp:txBody>
      <dsp:txXfrm>
        <a:off x="6990893" y="1473349"/>
        <a:ext cx="3492885" cy="327800"/>
      </dsp:txXfrm>
    </dsp:sp>
    <dsp:sp modelId="{27304366-A2B1-4F57-9BD0-1D257EA445EB}">
      <dsp:nvSpPr>
        <dsp:cNvPr id="0" name=""/>
        <dsp:cNvSpPr/>
      </dsp:nvSpPr>
      <dsp:spPr>
        <a:xfrm rot="10800000">
          <a:off x="0" y="2907"/>
          <a:ext cx="10488901" cy="1096324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Анамнез развития: </a:t>
          </a:r>
          <a:endParaRPr lang="ru-RU" sz="2400" b="1" i="0" kern="1200" dirty="0"/>
        </a:p>
      </dsp:txBody>
      <dsp:txXfrm rot="-10800000">
        <a:off x="0" y="2907"/>
        <a:ext cx="10488901" cy="384809"/>
      </dsp:txXfrm>
    </dsp:sp>
    <dsp:sp modelId="{D9A7350D-40AD-4AAB-B1BF-0F125845B051}">
      <dsp:nvSpPr>
        <dsp:cNvPr id="0" name=""/>
        <dsp:cNvSpPr/>
      </dsp:nvSpPr>
      <dsp:spPr>
        <a:xfrm>
          <a:off x="5121" y="387717"/>
          <a:ext cx="3492885" cy="327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формальные данные ребёнка </a:t>
          </a:r>
          <a:endParaRPr lang="ru-RU" sz="1400" b="0" kern="1200" dirty="0"/>
        </a:p>
      </dsp:txBody>
      <dsp:txXfrm>
        <a:off x="5121" y="387717"/>
        <a:ext cx="3492885" cy="327800"/>
      </dsp:txXfrm>
    </dsp:sp>
    <dsp:sp modelId="{CEA9ECD8-1F7A-454E-ADAB-AD51EB5FA15C}">
      <dsp:nvSpPr>
        <dsp:cNvPr id="0" name=""/>
        <dsp:cNvSpPr/>
      </dsp:nvSpPr>
      <dsp:spPr>
        <a:xfrm>
          <a:off x="3498007" y="387717"/>
          <a:ext cx="3492885" cy="327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характеристика семьи ребёнка</a:t>
          </a:r>
          <a:endParaRPr lang="ru-RU" sz="1400" b="0" kern="1200" dirty="0"/>
        </a:p>
      </dsp:txBody>
      <dsp:txXfrm>
        <a:off x="3498007" y="387717"/>
        <a:ext cx="3492885" cy="327800"/>
      </dsp:txXfrm>
    </dsp:sp>
    <dsp:sp modelId="{AC5FAB4C-F0BB-4AE6-B5C4-FFE8248DFB19}">
      <dsp:nvSpPr>
        <dsp:cNvPr id="0" name=""/>
        <dsp:cNvSpPr/>
      </dsp:nvSpPr>
      <dsp:spPr>
        <a:xfrm>
          <a:off x="6990893" y="387717"/>
          <a:ext cx="3492885" cy="3278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информация о здоровье </a:t>
          </a:r>
          <a:endParaRPr lang="ru-RU" sz="1400" b="0" kern="1200" dirty="0"/>
        </a:p>
      </dsp:txBody>
      <dsp:txXfrm>
        <a:off x="6990893" y="387717"/>
        <a:ext cx="3492885" cy="327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44728-396A-4564-BE94-3A50AA4FE1A2}">
      <dsp:nvSpPr>
        <dsp:cNvPr id="0" name=""/>
        <dsp:cNvSpPr/>
      </dsp:nvSpPr>
      <dsp:spPr>
        <a:xfrm>
          <a:off x="2415" y="1457989"/>
          <a:ext cx="2644869" cy="132243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Содержательный раздел </a:t>
          </a:r>
          <a:endParaRPr lang="ru-RU" sz="2500" b="1" kern="1200" dirty="0">
            <a:solidFill>
              <a:srgbClr val="002060"/>
            </a:solidFill>
          </a:endParaRPr>
        </a:p>
      </dsp:txBody>
      <dsp:txXfrm>
        <a:off x="41148" y="1496722"/>
        <a:ext cx="2567403" cy="1244968"/>
      </dsp:txXfrm>
    </dsp:sp>
    <dsp:sp modelId="{586AE639-F35F-4B66-8018-46F592310EB5}">
      <dsp:nvSpPr>
        <dsp:cNvPr id="0" name=""/>
        <dsp:cNvSpPr/>
      </dsp:nvSpPr>
      <dsp:spPr>
        <a:xfrm rot="19457599">
          <a:off x="2524824" y="1710925"/>
          <a:ext cx="1302866" cy="56162"/>
        </a:xfrm>
        <a:custGeom>
          <a:avLst/>
          <a:gdLst/>
          <a:ahLst/>
          <a:cxnLst/>
          <a:rect l="0" t="0" r="0" b="0"/>
          <a:pathLst>
            <a:path>
              <a:moveTo>
                <a:pt x="0" y="28081"/>
              </a:moveTo>
              <a:lnTo>
                <a:pt x="1302866" y="280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43686" y="1706434"/>
        <a:ext cx="65143" cy="65143"/>
      </dsp:txXfrm>
    </dsp:sp>
    <dsp:sp modelId="{A936C5C1-75AC-41AB-BF3A-C7CB4783E811}">
      <dsp:nvSpPr>
        <dsp:cNvPr id="0" name=""/>
        <dsp:cNvSpPr/>
      </dsp:nvSpPr>
      <dsp:spPr>
        <a:xfrm>
          <a:off x="3705231" y="697589"/>
          <a:ext cx="2644869" cy="132243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направления и задачи КРР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(п.27 ФОП ДО) 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3743964" y="736322"/>
        <a:ext cx="2567403" cy="1244968"/>
      </dsp:txXfrm>
    </dsp:sp>
    <dsp:sp modelId="{70EB308B-0626-4238-ADB2-42C336326DA6}">
      <dsp:nvSpPr>
        <dsp:cNvPr id="0" name=""/>
        <dsp:cNvSpPr/>
      </dsp:nvSpPr>
      <dsp:spPr>
        <a:xfrm rot="2142401">
          <a:off x="2524824" y="2471325"/>
          <a:ext cx="1302866" cy="56162"/>
        </a:xfrm>
        <a:custGeom>
          <a:avLst/>
          <a:gdLst/>
          <a:ahLst/>
          <a:cxnLst/>
          <a:rect l="0" t="0" r="0" b="0"/>
          <a:pathLst>
            <a:path>
              <a:moveTo>
                <a:pt x="0" y="28081"/>
              </a:moveTo>
              <a:lnTo>
                <a:pt x="1302866" y="280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43686" y="2466834"/>
        <a:ext cx="65143" cy="65143"/>
      </dsp:txXfrm>
    </dsp:sp>
    <dsp:sp modelId="{8BC04FDF-FA31-4219-829C-7CE53B606A77}">
      <dsp:nvSpPr>
        <dsp:cNvPr id="0" name=""/>
        <dsp:cNvSpPr/>
      </dsp:nvSpPr>
      <dsp:spPr>
        <a:xfrm>
          <a:off x="3705231" y="2218389"/>
          <a:ext cx="2644869" cy="132243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содержание КРР на уровне ДОО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(п.28 ФОП ДО)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3743964" y="2257122"/>
        <a:ext cx="2567403" cy="1244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97422-3E93-4895-AF5C-9BA45184E992}">
      <dsp:nvSpPr>
        <dsp:cNvPr id="0" name=""/>
        <dsp:cNvSpPr/>
      </dsp:nvSpPr>
      <dsp:spPr>
        <a:xfrm>
          <a:off x="6681787" y="1608893"/>
          <a:ext cx="4476159" cy="487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371"/>
              </a:lnTo>
              <a:lnTo>
                <a:pt x="4476159" y="332371"/>
              </a:lnTo>
              <a:lnTo>
                <a:pt x="4476159" y="487726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62A44-C04C-4FD9-8D2A-930CFEE37650}">
      <dsp:nvSpPr>
        <dsp:cNvPr id="0" name=""/>
        <dsp:cNvSpPr/>
      </dsp:nvSpPr>
      <dsp:spPr>
        <a:xfrm>
          <a:off x="6681787" y="1608893"/>
          <a:ext cx="2214895" cy="487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371"/>
              </a:lnTo>
              <a:lnTo>
                <a:pt x="2214895" y="332371"/>
              </a:lnTo>
              <a:lnTo>
                <a:pt x="2214895" y="487726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2EFDE-E69E-4348-A992-05E61978F654}">
      <dsp:nvSpPr>
        <dsp:cNvPr id="0" name=""/>
        <dsp:cNvSpPr/>
      </dsp:nvSpPr>
      <dsp:spPr>
        <a:xfrm>
          <a:off x="6470183" y="1608893"/>
          <a:ext cx="211603" cy="487726"/>
        </a:xfrm>
        <a:custGeom>
          <a:avLst/>
          <a:gdLst/>
          <a:ahLst/>
          <a:cxnLst/>
          <a:rect l="0" t="0" r="0" b="0"/>
          <a:pathLst>
            <a:path>
              <a:moveTo>
                <a:pt x="211603" y="0"/>
              </a:moveTo>
              <a:lnTo>
                <a:pt x="211603" y="332371"/>
              </a:lnTo>
              <a:lnTo>
                <a:pt x="0" y="332371"/>
              </a:lnTo>
              <a:lnTo>
                <a:pt x="0" y="487726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7F36F-475E-4863-8BAF-14BB8ABC98AC}">
      <dsp:nvSpPr>
        <dsp:cNvPr id="0" name=""/>
        <dsp:cNvSpPr/>
      </dsp:nvSpPr>
      <dsp:spPr>
        <a:xfrm>
          <a:off x="4255288" y="3161511"/>
          <a:ext cx="3407567" cy="487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371"/>
              </a:lnTo>
              <a:lnTo>
                <a:pt x="3407567" y="332371"/>
              </a:lnTo>
              <a:lnTo>
                <a:pt x="3407567" y="487726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D2103-431D-44E2-A1F3-14CD946CDA0F}">
      <dsp:nvSpPr>
        <dsp:cNvPr id="0" name=""/>
        <dsp:cNvSpPr/>
      </dsp:nvSpPr>
      <dsp:spPr>
        <a:xfrm>
          <a:off x="4255288" y="3161511"/>
          <a:ext cx="1024830" cy="487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371"/>
              </a:lnTo>
              <a:lnTo>
                <a:pt x="1024830" y="332371"/>
              </a:lnTo>
              <a:lnTo>
                <a:pt x="1024830" y="487726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0DD4C-F94E-4209-B2CD-2AEB50A164C3}">
      <dsp:nvSpPr>
        <dsp:cNvPr id="0" name=""/>
        <dsp:cNvSpPr/>
      </dsp:nvSpPr>
      <dsp:spPr>
        <a:xfrm>
          <a:off x="2897381" y="3161511"/>
          <a:ext cx="1357906" cy="487726"/>
        </a:xfrm>
        <a:custGeom>
          <a:avLst/>
          <a:gdLst/>
          <a:ahLst/>
          <a:cxnLst/>
          <a:rect l="0" t="0" r="0" b="0"/>
          <a:pathLst>
            <a:path>
              <a:moveTo>
                <a:pt x="1357906" y="0"/>
              </a:moveTo>
              <a:lnTo>
                <a:pt x="1357906" y="332371"/>
              </a:lnTo>
              <a:lnTo>
                <a:pt x="0" y="332371"/>
              </a:lnTo>
              <a:lnTo>
                <a:pt x="0" y="487726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3C8C9-C0D8-494D-8CD9-C49C3041FFA5}">
      <dsp:nvSpPr>
        <dsp:cNvPr id="0" name=""/>
        <dsp:cNvSpPr/>
      </dsp:nvSpPr>
      <dsp:spPr>
        <a:xfrm>
          <a:off x="838497" y="3161511"/>
          <a:ext cx="3416791" cy="469622"/>
        </a:xfrm>
        <a:custGeom>
          <a:avLst/>
          <a:gdLst/>
          <a:ahLst/>
          <a:cxnLst/>
          <a:rect l="0" t="0" r="0" b="0"/>
          <a:pathLst>
            <a:path>
              <a:moveTo>
                <a:pt x="3416791" y="0"/>
              </a:moveTo>
              <a:lnTo>
                <a:pt x="3416791" y="314267"/>
              </a:lnTo>
              <a:lnTo>
                <a:pt x="0" y="314267"/>
              </a:lnTo>
              <a:lnTo>
                <a:pt x="0" y="469622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9DEF3-C17F-4B11-A173-AE2730B4011F}">
      <dsp:nvSpPr>
        <dsp:cNvPr id="0" name=""/>
        <dsp:cNvSpPr/>
      </dsp:nvSpPr>
      <dsp:spPr>
        <a:xfrm>
          <a:off x="4255288" y="1608893"/>
          <a:ext cx="2426498" cy="487726"/>
        </a:xfrm>
        <a:custGeom>
          <a:avLst/>
          <a:gdLst/>
          <a:ahLst/>
          <a:cxnLst/>
          <a:rect l="0" t="0" r="0" b="0"/>
          <a:pathLst>
            <a:path>
              <a:moveTo>
                <a:pt x="2426498" y="0"/>
              </a:moveTo>
              <a:lnTo>
                <a:pt x="2426498" y="332371"/>
              </a:lnTo>
              <a:lnTo>
                <a:pt x="0" y="332371"/>
              </a:lnTo>
              <a:lnTo>
                <a:pt x="0" y="487726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168F74-5962-4231-BC8D-160265A2E3B7}">
      <dsp:nvSpPr>
        <dsp:cNvPr id="0" name=""/>
        <dsp:cNvSpPr/>
      </dsp:nvSpPr>
      <dsp:spPr>
        <a:xfrm>
          <a:off x="2205627" y="1608893"/>
          <a:ext cx="4476159" cy="487726"/>
        </a:xfrm>
        <a:custGeom>
          <a:avLst/>
          <a:gdLst/>
          <a:ahLst/>
          <a:cxnLst/>
          <a:rect l="0" t="0" r="0" b="0"/>
          <a:pathLst>
            <a:path>
              <a:moveTo>
                <a:pt x="4476159" y="0"/>
              </a:moveTo>
              <a:lnTo>
                <a:pt x="4476159" y="332371"/>
              </a:lnTo>
              <a:lnTo>
                <a:pt x="0" y="332371"/>
              </a:lnTo>
              <a:lnTo>
                <a:pt x="0" y="487726"/>
              </a:lnTo>
            </a:path>
          </a:pathLst>
        </a:custGeom>
        <a:noFill/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1A9C7BA2-CDF1-42B9-ADDC-7474655D56F5}">
      <dsp:nvSpPr>
        <dsp:cNvPr id="0" name=""/>
        <dsp:cNvSpPr/>
      </dsp:nvSpPr>
      <dsp:spPr>
        <a:xfrm>
          <a:off x="5843289" y="544001"/>
          <a:ext cx="1676995" cy="106489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78812-924A-4EC8-A0C1-22FC04506952}">
      <dsp:nvSpPr>
        <dsp:cNvPr id="0" name=""/>
        <dsp:cNvSpPr/>
      </dsp:nvSpPr>
      <dsp:spPr>
        <a:xfrm>
          <a:off x="6029622" y="721017"/>
          <a:ext cx="1676995" cy="1064892"/>
        </a:xfrm>
        <a:prstGeom prst="roundRect">
          <a:avLst>
            <a:gd name="adj" fmla="val 10000"/>
          </a:avLst>
        </a:prstGeom>
        <a:solidFill>
          <a:srgbClr val="FFCCFF">
            <a:alpha val="89804"/>
          </a:srgb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ФОП ДО (п.27.8)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0812" y="752207"/>
        <a:ext cx="1614615" cy="1002512"/>
      </dsp:txXfrm>
    </dsp:sp>
    <dsp:sp modelId="{8E15C730-4557-443E-BF68-311E2FCEC454}">
      <dsp:nvSpPr>
        <dsp:cNvPr id="0" name=""/>
        <dsp:cNvSpPr/>
      </dsp:nvSpPr>
      <dsp:spPr>
        <a:xfrm>
          <a:off x="1367129" y="2096619"/>
          <a:ext cx="1676995" cy="106489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DAE08-024A-462C-AB3B-A6E6C3A9BD8E}">
      <dsp:nvSpPr>
        <dsp:cNvPr id="0" name=""/>
        <dsp:cNvSpPr/>
      </dsp:nvSpPr>
      <dsp:spPr>
        <a:xfrm>
          <a:off x="1553462" y="2273636"/>
          <a:ext cx="1676995" cy="1064892"/>
        </a:xfrm>
        <a:prstGeom prst="roundRect">
          <a:avLst>
            <a:gd name="adj" fmla="val 10000"/>
          </a:avLst>
        </a:prstGeom>
        <a:solidFill>
          <a:srgbClr val="FFCCFF">
            <a:alpha val="90000"/>
          </a:srgb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нормотипичные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дети с нормативным кризисом развития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4652" y="2304826"/>
        <a:ext cx="1614615" cy="1002512"/>
      </dsp:txXfrm>
    </dsp:sp>
    <dsp:sp modelId="{289D6870-B05C-4B74-AFAB-B53712F91BDF}">
      <dsp:nvSpPr>
        <dsp:cNvPr id="0" name=""/>
        <dsp:cNvSpPr/>
      </dsp:nvSpPr>
      <dsp:spPr>
        <a:xfrm>
          <a:off x="3416790" y="2096619"/>
          <a:ext cx="1676995" cy="106489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FB58A-C766-4B21-A6BE-11703144AE30}">
      <dsp:nvSpPr>
        <dsp:cNvPr id="0" name=""/>
        <dsp:cNvSpPr/>
      </dsp:nvSpPr>
      <dsp:spPr>
        <a:xfrm>
          <a:off x="3603123" y="2273636"/>
          <a:ext cx="1676995" cy="1064892"/>
        </a:xfrm>
        <a:prstGeom prst="roundRect">
          <a:avLst>
            <a:gd name="adj" fmla="val 10000"/>
          </a:avLst>
        </a:prstGeom>
        <a:solidFill>
          <a:srgbClr val="FFCCFF">
            <a:alpha val="90000"/>
          </a:srgb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с ООП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4313" y="2304826"/>
        <a:ext cx="1614615" cy="1002512"/>
      </dsp:txXfrm>
    </dsp:sp>
    <dsp:sp modelId="{D38FCB83-7246-4E3F-AFAA-16E09DB579CA}">
      <dsp:nvSpPr>
        <dsp:cNvPr id="0" name=""/>
        <dsp:cNvSpPr/>
      </dsp:nvSpPr>
      <dsp:spPr>
        <a:xfrm>
          <a:off x="0" y="3631134"/>
          <a:ext cx="1676995" cy="106489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23174-FBF0-4674-A27A-CE67D8A9C7A4}">
      <dsp:nvSpPr>
        <dsp:cNvPr id="0" name=""/>
        <dsp:cNvSpPr/>
      </dsp:nvSpPr>
      <dsp:spPr>
        <a:xfrm>
          <a:off x="186332" y="3808151"/>
          <a:ext cx="1676995" cy="1064892"/>
        </a:xfrm>
        <a:prstGeom prst="roundRect">
          <a:avLst>
            <a:gd name="adj" fmla="val 10000"/>
          </a:avLst>
        </a:prstGeom>
        <a:solidFill>
          <a:srgbClr val="FFCCFF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ОВЗ и (или) инвалидностью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522" y="3839341"/>
        <a:ext cx="1614615" cy="1002512"/>
      </dsp:txXfrm>
    </dsp:sp>
    <dsp:sp modelId="{2D746160-C25C-4F4D-8C15-524174141C40}">
      <dsp:nvSpPr>
        <dsp:cNvPr id="0" name=""/>
        <dsp:cNvSpPr/>
      </dsp:nvSpPr>
      <dsp:spPr>
        <a:xfrm>
          <a:off x="2058883" y="3649238"/>
          <a:ext cx="1676995" cy="106489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24EE8-D5ED-40C3-BD47-EA6A6B3AEBE3}">
      <dsp:nvSpPr>
        <dsp:cNvPr id="0" name=""/>
        <dsp:cNvSpPr/>
      </dsp:nvSpPr>
      <dsp:spPr>
        <a:xfrm>
          <a:off x="2245216" y="3826254"/>
          <a:ext cx="1676995" cy="1064892"/>
        </a:xfrm>
        <a:prstGeom prst="roundRect">
          <a:avLst>
            <a:gd name="adj" fmla="val 10000"/>
          </a:avLst>
        </a:prstGeom>
        <a:solidFill>
          <a:srgbClr val="FFCCFF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дети, находящиеся под диспансерным наблюдением, в том числе часто болеющие дети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76406" y="3857444"/>
        <a:ext cx="1614615" cy="1002512"/>
      </dsp:txXfrm>
    </dsp:sp>
    <dsp:sp modelId="{2BAF0418-677E-4EBB-9616-80C750ED0484}">
      <dsp:nvSpPr>
        <dsp:cNvPr id="0" name=""/>
        <dsp:cNvSpPr/>
      </dsp:nvSpPr>
      <dsp:spPr>
        <a:xfrm>
          <a:off x="4108544" y="3649238"/>
          <a:ext cx="2343148" cy="106489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0CBD7-427E-443A-9D32-71B809CEFC3B}">
      <dsp:nvSpPr>
        <dsp:cNvPr id="0" name=""/>
        <dsp:cNvSpPr/>
      </dsp:nvSpPr>
      <dsp:spPr>
        <a:xfrm>
          <a:off x="4294877" y="3826254"/>
          <a:ext cx="2343148" cy="1064892"/>
        </a:xfrm>
        <a:prstGeom prst="roundRect">
          <a:avLst>
            <a:gd name="adj" fmla="val 10000"/>
          </a:avLst>
        </a:prstGeom>
        <a:solidFill>
          <a:srgbClr val="FFCCFF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обучающиеся, испытывающие трудности в освоении образовательных программ, развитии, социальной адаптации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6067" y="3857444"/>
        <a:ext cx="2280768" cy="1002512"/>
      </dsp:txXfrm>
    </dsp:sp>
    <dsp:sp modelId="{DD371D57-8BB4-4CA7-A10F-C7836AB1E536}">
      <dsp:nvSpPr>
        <dsp:cNvPr id="0" name=""/>
        <dsp:cNvSpPr/>
      </dsp:nvSpPr>
      <dsp:spPr>
        <a:xfrm>
          <a:off x="6824358" y="3649238"/>
          <a:ext cx="1676995" cy="106489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2DF87-DDA9-43EB-97DD-F5319BE024A3}">
      <dsp:nvSpPr>
        <dsp:cNvPr id="0" name=""/>
        <dsp:cNvSpPr/>
      </dsp:nvSpPr>
      <dsp:spPr>
        <a:xfrm>
          <a:off x="7010691" y="3826254"/>
          <a:ext cx="1676995" cy="1064892"/>
        </a:xfrm>
        <a:prstGeom prst="roundRect">
          <a:avLst>
            <a:gd name="adj" fmla="val 10000"/>
          </a:avLst>
        </a:prstGeom>
        <a:solidFill>
          <a:srgbClr val="FFCCFF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одаренные обучающиеся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41881" y="3857444"/>
        <a:ext cx="1614615" cy="1002512"/>
      </dsp:txXfrm>
    </dsp:sp>
    <dsp:sp modelId="{0E74A658-24BE-4FD7-B304-B6C723E818DD}">
      <dsp:nvSpPr>
        <dsp:cNvPr id="0" name=""/>
        <dsp:cNvSpPr/>
      </dsp:nvSpPr>
      <dsp:spPr>
        <a:xfrm>
          <a:off x="5466451" y="2096619"/>
          <a:ext cx="2007464" cy="106489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A1877-1F9A-481F-96DF-B7015CD54A9C}">
      <dsp:nvSpPr>
        <dsp:cNvPr id="0" name=""/>
        <dsp:cNvSpPr/>
      </dsp:nvSpPr>
      <dsp:spPr>
        <a:xfrm>
          <a:off x="5652784" y="2273636"/>
          <a:ext cx="2007464" cy="1064892"/>
        </a:xfrm>
        <a:prstGeom prst="roundRect">
          <a:avLst>
            <a:gd name="adj" fmla="val 10000"/>
          </a:avLst>
        </a:prstGeom>
        <a:solidFill>
          <a:srgbClr val="FFCCFF">
            <a:alpha val="90000"/>
          </a:srgb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и (или) семьи, находящиеся в трудной жизненной ситуации *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83974" y="2304826"/>
        <a:ext cx="1945084" cy="1002512"/>
      </dsp:txXfrm>
    </dsp:sp>
    <dsp:sp modelId="{A474B428-DD20-413B-8C49-F1E0E953DB50}">
      <dsp:nvSpPr>
        <dsp:cNvPr id="0" name=""/>
        <dsp:cNvSpPr/>
      </dsp:nvSpPr>
      <dsp:spPr>
        <a:xfrm>
          <a:off x="7846581" y="2096619"/>
          <a:ext cx="2100201" cy="106489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528BA-2390-4C07-9BB0-DA17790073CA}">
      <dsp:nvSpPr>
        <dsp:cNvPr id="0" name=""/>
        <dsp:cNvSpPr/>
      </dsp:nvSpPr>
      <dsp:spPr>
        <a:xfrm>
          <a:off x="8032914" y="2273636"/>
          <a:ext cx="2100201" cy="1064892"/>
        </a:xfrm>
        <a:prstGeom prst="roundRect">
          <a:avLst>
            <a:gd name="adj" fmla="val 10000"/>
          </a:avLst>
        </a:prstGeom>
        <a:solidFill>
          <a:srgbClr val="FFCCFF">
            <a:alpha val="90000"/>
          </a:srgb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и (или) семьи, находящиеся в социально опасном </a:t>
          </a: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положении 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64104" y="2304826"/>
        <a:ext cx="2037821" cy="1002512"/>
      </dsp:txXfrm>
    </dsp:sp>
    <dsp:sp modelId="{F95A71A2-87EF-4D4B-B1B0-D6CBAEDC335F}">
      <dsp:nvSpPr>
        <dsp:cNvPr id="0" name=""/>
        <dsp:cNvSpPr/>
      </dsp:nvSpPr>
      <dsp:spPr>
        <a:xfrm>
          <a:off x="10319448" y="2096619"/>
          <a:ext cx="1676995" cy="106489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C5920-3216-45FB-B2EF-C7C1EE2B278C}">
      <dsp:nvSpPr>
        <dsp:cNvPr id="0" name=""/>
        <dsp:cNvSpPr/>
      </dsp:nvSpPr>
      <dsp:spPr>
        <a:xfrm>
          <a:off x="10505781" y="2273636"/>
          <a:ext cx="1676995" cy="1064892"/>
        </a:xfrm>
        <a:prstGeom prst="roundRect">
          <a:avLst>
            <a:gd name="adj" fmla="val 10000"/>
          </a:avLst>
        </a:prstGeom>
        <a:solidFill>
          <a:srgbClr val="FFCCFF">
            <a:alpha val="90000"/>
          </a:srgb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"группы риска"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36971" y="2304826"/>
        <a:ext cx="1614615" cy="10025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CC616-8BD1-4AD9-8C83-3D3C7DBC8450}">
      <dsp:nvSpPr>
        <dsp:cNvPr id="0" name=""/>
        <dsp:cNvSpPr/>
      </dsp:nvSpPr>
      <dsp:spPr>
        <a:xfrm>
          <a:off x="2757886" y="0"/>
          <a:ext cx="4136829" cy="10593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оформляется в виде ссылки</a:t>
          </a:r>
          <a:endParaRPr lang="ru-RU" sz="18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57886" y="132417"/>
        <a:ext cx="3739577" cy="794505"/>
      </dsp:txXfrm>
    </dsp:sp>
    <dsp:sp modelId="{740F47A5-85FA-4765-A276-F5F2AC681E6B}">
      <dsp:nvSpPr>
        <dsp:cNvPr id="0" name=""/>
        <dsp:cNvSpPr/>
      </dsp:nvSpPr>
      <dsp:spPr>
        <a:xfrm>
          <a:off x="0" y="0"/>
          <a:ext cx="2757886" cy="105933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часть </a:t>
          </a:r>
          <a:endParaRPr lang="ru-RU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713" y="51713"/>
        <a:ext cx="2654460" cy="9559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77B25-8F75-448B-A0C1-26443EB1E090}">
      <dsp:nvSpPr>
        <dsp:cNvPr id="0" name=""/>
        <dsp:cNvSpPr/>
      </dsp:nvSpPr>
      <dsp:spPr>
        <a:xfrm>
          <a:off x="0" y="284623"/>
          <a:ext cx="8128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E6C8A4-0609-4755-90F9-493B3ABBD9E0}">
      <dsp:nvSpPr>
        <dsp:cNvPr id="0" name=""/>
        <dsp:cNvSpPr/>
      </dsp:nvSpPr>
      <dsp:spPr>
        <a:xfrm>
          <a:off x="406400" y="48463"/>
          <a:ext cx="5689600" cy="47232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педагогическое и психологическое обследование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457" y="71520"/>
        <a:ext cx="5643486" cy="426206"/>
      </dsp:txXfrm>
    </dsp:sp>
    <dsp:sp modelId="{75E78718-A9D6-4185-8A18-DF5B97BDB4E2}">
      <dsp:nvSpPr>
        <dsp:cNvPr id="0" name=""/>
        <dsp:cNvSpPr/>
      </dsp:nvSpPr>
      <dsp:spPr>
        <a:xfrm>
          <a:off x="0" y="1010383"/>
          <a:ext cx="8128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198C6-B201-4983-80D8-CE9FE0E5E9FD}">
      <dsp:nvSpPr>
        <dsp:cNvPr id="0" name=""/>
        <dsp:cNvSpPr/>
      </dsp:nvSpPr>
      <dsp:spPr>
        <a:xfrm>
          <a:off x="406400" y="774223"/>
          <a:ext cx="5689600" cy="47232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проведение индивидуальных и групповых коррекционно-развивающих занятий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457" y="797280"/>
        <a:ext cx="5643486" cy="426206"/>
      </dsp:txXfrm>
    </dsp:sp>
    <dsp:sp modelId="{9EABCB0A-75CE-4EC4-8056-DD042379124F}">
      <dsp:nvSpPr>
        <dsp:cNvPr id="0" name=""/>
        <dsp:cNvSpPr/>
      </dsp:nvSpPr>
      <dsp:spPr>
        <a:xfrm>
          <a:off x="0" y="1736143"/>
          <a:ext cx="8128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09823-421D-494D-8DC4-9CD91A2E7973}">
      <dsp:nvSpPr>
        <dsp:cNvPr id="0" name=""/>
        <dsp:cNvSpPr/>
      </dsp:nvSpPr>
      <dsp:spPr>
        <a:xfrm>
          <a:off x="406400" y="1499983"/>
          <a:ext cx="5689600" cy="47232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мониторинг динамики  развития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457" y="1523040"/>
        <a:ext cx="5643486" cy="426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E7BAF-071E-4A25-9BB0-8523761609B9}">
      <dsp:nvSpPr>
        <dsp:cNvPr id="0" name=""/>
        <dsp:cNvSpPr/>
      </dsp:nvSpPr>
      <dsp:spPr>
        <a:xfrm>
          <a:off x="183896" y="472411"/>
          <a:ext cx="1641371" cy="82068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КРР</a:t>
          </a:r>
          <a:endParaRPr lang="ru-RU" sz="1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7933" y="496448"/>
        <a:ext cx="1593297" cy="772611"/>
      </dsp:txXfrm>
    </dsp:sp>
    <dsp:sp modelId="{57B1DEDA-63AE-4DF2-A02C-E48742900414}">
      <dsp:nvSpPr>
        <dsp:cNvPr id="0" name=""/>
        <dsp:cNvSpPr/>
      </dsp:nvSpPr>
      <dsp:spPr>
        <a:xfrm rot="19457599">
          <a:off x="1749271" y="604971"/>
          <a:ext cx="808542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808542" y="4183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33329" y="626593"/>
        <a:ext cx="40427" cy="40427"/>
      </dsp:txXfrm>
    </dsp:sp>
    <dsp:sp modelId="{7686B7AD-4F69-42CF-8708-8A4E77BA0362}">
      <dsp:nvSpPr>
        <dsp:cNvPr id="0" name=""/>
        <dsp:cNvSpPr/>
      </dsp:nvSpPr>
      <dsp:spPr>
        <a:xfrm>
          <a:off x="2481817" y="517"/>
          <a:ext cx="1641371" cy="82068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поддержка</a:t>
          </a:r>
          <a:endParaRPr lang="ru-RU" sz="1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5854" y="24554"/>
        <a:ext cx="1593297" cy="772611"/>
      </dsp:txXfrm>
    </dsp:sp>
    <dsp:sp modelId="{7284A4A4-CB37-4D1A-B2B9-84241DD25269}">
      <dsp:nvSpPr>
        <dsp:cNvPr id="0" name=""/>
        <dsp:cNvSpPr/>
      </dsp:nvSpPr>
      <dsp:spPr>
        <a:xfrm>
          <a:off x="4123188" y="369024"/>
          <a:ext cx="656548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656548" y="4183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35049" y="394446"/>
        <a:ext cx="32827" cy="32827"/>
      </dsp:txXfrm>
    </dsp:sp>
    <dsp:sp modelId="{3380EED7-63B3-48DE-AA57-B76C86F51B19}">
      <dsp:nvSpPr>
        <dsp:cNvPr id="0" name=""/>
        <dsp:cNvSpPr/>
      </dsp:nvSpPr>
      <dsp:spPr>
        <a:xfrm>
          <a:off x="4779737" y="517"/>
          <a:ext cx="1641371" cy="82068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Профилактика и предупреждение </a:t>
          </a:r>
          <a:endParaRPr lang="ru-RU" sz="1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03774" y="24554"/>
        <a:ext cx="1593297" cy="772611"/>
      </dsp:txXfrm>
    </dsp:sp>
    <dsp:sp modelId="{1C199EEA-5AF4-4C9A-96F4-DDC5BF73406F}">
      <dsp:nvSpPr>
        <dsp:cNvPr id="0" name=""/>
        <dsp:cNvSpPr/>
      </dsp:nvSpPr>
      <dsp:spPr>
        <a:xfrm rot="2142401">
          <a:off x="1749271" y="1076865"/>
          <a:ext cx="808542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808542" y="4183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33329" y="1098488"/>
        <a:ext cx="40427" cy="40427"/>
      </dsp:txXfrm>
    </dsp:sp>
    <dsp:sp modelId="{FCFCEBAA-8FD3-4E64-932C-EE481470AA8A}">
      <dsp:nvSpPr>
        <dsp:cNvPr id="0" name=""/>
        <dsp:cNvSpPr/>
      </dsp:nvSpPr>
      <dsp:spPr>
        <a:xfrm>
          <a:off x="2481817" y="944305"/>
          <a:ext cx="1641371" cy="82068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коррекционная помощь</a:t>
          </a:r>
          <a:endParaRPr lang="ru-RU" sz="1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5854" y="968342"/>
        <a:ext cx="1593297" cy="772611"/>
      </dsp:txXfrm>
    </dsp:sp>
    <dsp:sp modelId="{D8B9071D-8240-400E-9704-13A6422EC044}">
      <dsp:nvSpPr>
        <dsp:cNvPr id="0" name=""/>
        <dsp:cNvSpPr/>
      </dsp:nvSpPr>
      <dsp:spPr>
        <a:xfrm>
          <a:off x="4123188" y="1312812"/>
          <a:ext cx="656548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656548" y="4183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35049" y="1338235"/>
        <a:ext cx="32827" cy="32827"/>
      </dsp:txXfrm>
    </dsp:sp>
    <dsp:sp modelId="{A99A9DE4-C7B3-4A11-A358-D7DF1D27C8EC}">
      <dsp:nvSpPr>
        <dsp:cNvPr id="0" name=""/>
        <dsp:cNvSpPr/>
      </dsp:nvSpPr>
      <dsp:spPr>
        <a:xfrm>
          <a:off x="4779737" y="944305"/>
          <a:ext cx="1641371" cy="82068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Содержание, объем и структура определяется </a:t>
          </a:r>
          <a:r>
            <a:rPr lang="ru-RU" sz="15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ППк</a:t>
          </a:r>
          <a:endParaRPr lang="ru-RU" sz="1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03774" y="968342"/>
        <a:ext cx="1593297" cy="7726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D2042-7196-4166-91FB-9B8AE14E75AA}">
      <dsp:nvSpPr>
        <dsp:cNvPr id="0" name=""/>
        <dsp:cNvSpPr/>
      </dsp:nvSpPr>
      <dsp:spPr>
        <a:xfrm>
          <a:off x="6405516" y="329554"/>
          <a:ext cx="4320512" cy="1061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5255"/>
              </a:lnTo>
              <a:lnTo>
                <a:pt x="4320512" y="895255"/>
              </a:lnTo>
              <a:lnTo>
                <a:pt x="4320512" y="106107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736CF-6205-4004-94C4-AB842E752B78}">
      <dsp:nvSpPr>
        <dsp:cNvPr id="0" name=""/>
        <dsp:cNvSpPr/>
      </dsp:nvSpPr>
      <dsp:spPr>
        <a:xfrm>
          <a:off x="6405516" y="329554"/>
          <a:ext cx="2132780" cy="1061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5255"/>
              </a:lnTo>
              <a:lnTo>
                <a:pt x="2132780" y="895255"/>
              </a:lnTo>
              <a:lnTo>
                <a:pt x="2132780" y="106107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F9261-9023-4BBC-B21D-7CD83B55C5FE}">
      <dsp:nvSpPr>
        <dsp:cNvPr id="0" name=""/>
        <dsp:cNvSpPr/>
      </dsp:nvSpPr>
      <dsp:spPr>
        <a:xfrm>
          <a:off x="6304844" y="329554"/>
          <a:ext cx="91440" cy="1061075"/>
        </a:xfrm>
        <a:custGeom>
          <a:avLst/>
          <a:gdLst/>
          <a:ahLst/>
          <a:cxnLst/>
          <a:rect l="0" t="0" r="0" b="0"/>
          <a:pathLst>
            <a:path>
              <a:moveTo>
                <a:pt x="100671" y="0"/>
              </a:moveTo>
              <a:lnTo>
                <a:pt x="100671" y="895255"/>
              </a:lnTo>
              <a:lnTo>
                <a:pt x="45720" y="895255"/>
              </a:lnTo>
              <a:lnTo>
                <a:pt x="45720" y="106107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C2F99-A0E8-49AD-BE97-C9DE21FF9396}">
      <dsp:nvSpPr>
        <dsp:cNvPr id="0" name=""/>
        <dsp:cNvSpPr/>
      </dsp:nvSpPr>
      <dsp:spPr>
        <a:xfrm>
          <a:off x="4162832" y="2527256"/>
          <a:ext cx="3264351" cy="520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760"/>
              </a:lnTo>
              <a:lnTo>
                <a:pt x="3264351" y="354760"/>
              </a:lnTo>
              <a:lnTo>
                <a:pt x="3264351" y="52058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23737-269B-4E2A-A6B9-2FE3CE4A5077}">
      <dsp:nvSpPr>
        <dsp:cNvPr id="0" name=""/>
        <dsp:cNvSpPr/>
      </dsp:nvSpPr>
      <dsp:spPr>
        <a:xfrm>
          <a:off x="4162832" y="2527256"/>
          <a:ext cx="1076619" cy="520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760"/>
              </a:lnTo>
              <a:lnTo>
                <a:pt x="1076619" y="354760"/>
              </a:lnTo>
              <a:lnTo>
                <a:pt x="1076619" y="52058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E01E5-D30B-42BC-89C2-CD80C90F6692}">
      <dsp:nvSpPr>
        <dsp:cNvPr id="0" name=""/>
        <dsp:cNvSpPr/>
      </dsp:nvSpPr>
      <dsp:spPr>
        <a:xfrm>
          <a:off x="3051720" y="2527256"/>
          <a:ext cx="1111112" cy="520580"/>
        </a:xfrm>
        <a:custGeom>
          <a:avLst/>
          <a:gdLst/>
          <a:ahLst/>
          <a:cxnLst/>
          <a:rect l="0" t="0" r="0" b="0"/>
          <a:pathLst>
            <a:path>
              <a:moveTo>
                <a:pt x="1111112" y="0"/>
              </a:moveTo>
              <a:lnTo>
                <a:pt x="1111112" y="354760"/>
              </a:lnTo>
              <a:lnTo>
                <a:pt x="0" y="354760"/>
              </a:lnTo>
              <a:lnTo>
                <a:pt x="0" y="52058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C635F-8A9F-4AF9-B9CD-98B4D672A580}">
      <dsp:nvSpPr>
        <dsp:cNvPr id="0" name=""/>
        <dsp:cNvSpPr/>
      </dsp:nvSpPr>
      <dsp:spPr>
        <a:xfrm>
          <a:off x="881234" y="2527256"/>
          <a:ext cx="3281598" cy="520580"/>
        </a:xfrm>
        <a:custGeom>
          <a:avLst/>
          <a:gdLst/>
          <a:ahLst/>
          <a:cxnLst/>
          <a:rect l="0" t="0" r="0" b="0"/>
          <a:pathLst>
            <a:path>
              <a:moveTo>
                <a:pt x="3281598" y="0"/>
              </a:moveTo>
              <a:lnTo>
                <a:pt x="3281598" y="354760"/>
              </a:lnTo>
              <a:lnTo>
                <a:pt x="0" y="354760"/>
              </a:lnTo>
              <a:lnTo>
                <a:pt x="0" y="52058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F8C46-627D-4D68-9D07-17477C89DC3A}">
      <dsp:nvSpPr>
        <dsp:cNvPr id="0" name=""/>
        <dsp:cNvSpPr/>
      </dsp:nvSpPr>
      <dsp:spPr>
        <a:xfrm>
          <a:off x="4162832" y="329554"/>
          <a:ext cx="2242683" cy="1061075"/>
        </a:xfrm>
        <a:custGeom>
          <a:avLst/>
          <a:gdLst/>
          <a:ahLst/>
          <a:cxnLst/>
          <a:rect l="0" t="0" r="0" b="0"/>
          <a:pathLst>
            <a:path>
              <a:moveTo>
                <a:pt x="2242683" y="0"/>
              </a:moveTo>
              <a:lnTo>
                <a:pt x="2242683" y="895255"/>
              </a:lnTo>
              <a:lnTo>
                <a:pt x="0" y="895255"/>
              </a:lnTo>
              <a:lnTo>
                <a:pt x="0" y="106107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F32172-D552-4400-B9E2-14987A3CEA9C}">
      <dsp:nvSpPr>
        <dsp:cNvPr id="0" name=""/>
        <dsp:cNvSpPr/>
      </dsp:nvSpPr>
      <dsp:spPr>
        <a:xfrm>
          <a:off x="1975100" y="329554"/>
          <a:ext cx="4430415" cy="1061075"/>
        </a:xfrm>
        <a:custGeom>
          <a:avLst/>
          <a:gdLst/>
          <a:ahLst/>
          <a:cxnLst/>
          <a:rect l="0" t="0" r="0" b="0"/>
          <a:pathLst>
            <a:path>
              <a:moveTo>
                <a:pt x="4430415" y="0"/>
              </a:moveTo>
              <a:lnTo>
                <a:pt x="4430415" y="895255"/>
              </a:lnTo>
              <a:lnTo>
                <a:pt x="0" y="895255"/>
              </a:lnTo>
              <a:lnTo>
                <a:pt x="0" y="106107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66571-36E1-422A-A0C1-D4C5F2F501E9}">
      <dsp:nvSpPr>
        <dsp:cNvPr id="0" name=""/>
        <dsp:cNvSpPr/>
      </dsp:nvSpPr>
      <dsp:spPr>
        <a:xfrm>
          <a:off x="4739633" y="-188940"/>
          <a:ext cx="3331764" cy="518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686C7-ED8B-4CAE-8743-7435D6AF7A93}">
      <dsp:nvSpPr>
        <dsp:cNvPr id="0" name=""/>
        <dsp:cNvSpPr/>
      </dsp:nvSpPr>
      <dsp:spPr>
        <a:xfrm>
          <a:off x="4938518" y="0"/>
          <a:ext cx="3331764" cy="518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3704" y="15186"/>
        <a:ext cx="3301392" cy="488122"/>
      </dsp:txXfrm>
    </dsp:sp>
    <dsp:sp modelId="{8B3BA90D-2DF5-4430-8E6C-4AB4ACB9E97A}">
      <dsp:nvSpPr>
        <dsp:cNvPr id="0" name=""/>
        <dsp:cNvSpPr/>
      </dsp:nvSpPr>
      <dsp:spPr>
        <a:xfrm>
          <a:off x="1080119" y="1390629"/>
          <a:ext cx="1789962" cy="1136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2DD76-B0DA-4FA9-BBD7-29257EA84C1C}">
      <dsp:nvSpPr>
        <dsp:cNvPr id="0" name=""/>
        <dsp:cNvSpPr/>
      </dsp:nvSpPr>
      <dsp:spPr>
        <a:xfrm>
          <a:off x="1279003" y="1579570"/>
          <a:ext cx="1789962" cy="1136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нормотипичные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дети с нормативным кризисом развития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(педагог-психолог)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2294" y="1612861"/>
        <a:ext cx="1723380" cy="1070044"/>
      </dsp:txXfrm>
    </dsp:sp>
    <dsp:sp modelId="{07FFFBFA-FC9E-4F23-9B97-95AD5E6FEFDB}">
      <dsp:nvSpPr>
        <dsp:cNvPr id="0" name=""/>
        <dsp:cNvSpPr/>
      </dsp:nvSpPr>
      <dsp:spPr>
        <a:xfrm>
          <a:off x="3267851" y="1390629"/>
          <a:ext cx="1789962" cy="1136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37932-0AFB-475C-9A97-2E0E25AEC8E7}">
      <dsp:nvSpPr>
        <dsp:cNvPr id="0" name=""/>
        <dsp:cNvSpPr/>
      </dsp:nvSpPr>
      <dsp:spPr>
        <a:xfrm>
          <a:off x="3466735" y="1579570"/>
          <a:ext cx="1789962" cy="1136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с ООП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0026" y="1612861"/>
        <a:ext cx="1723380" cy="1070044"/>
      </dsp:txXfrm>
    </dsp:sp>
    <dsp:sp modelId="{CF813C25-3867-4DEA-BCBE-7EDE875AA416}">
      <dsp:nvSpPr>
        <dsp:cNvPr id="0" name=""/>
        <dsp:cNvSpPr/>
      </dsp:nvSpPr>
      <dsp:spPr>
        <a:xfrm>
          <a:off x="3499" y="3047836"/>
          <a:ext cx="1755469" cy="20214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986C0-2DF0-49E9-9587-D345FBA8BF83}">
      <dsp:nvSpPr>
        <dsp:cNvPr id="0" name=""/>
        <dsp:cNvSpPr/>
      </dsp:nvSpPr>
      <dsp:spPr>
        <a:xfrm>
          <a:off x="202384" y="3236777"/>
          <a:ext cx="1755469" cy="2021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ОВЗ и (или) инвалидностью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(дети с ТНР — учитель-логопед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с ЗПР, УО — учитель-дефектолог, педагог-психолог)</a:t>
          </a:r>
          <a:endParaRPr lang="ru-RU" sz="1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800" y="3288193"/>
        <a:ext cx="1652637" cy="1918657"/>
      </dsp:txXfrm>
    </dsp:sp>
    <dsp:sp modelId="{82997A7E-E509-429A-B934-B197C976DE59}">
      <dsp:nvSpPr>
        <dsp:cNvPr id="0" name=""/>
        <dsp:cNvSpPr/>
      </dsp:nvSpPr>
      <dsp:spPr>
        <a:xfrm>
          <a:off x="2156738" y="3047836"/>
          <a:ext cx="1789962" cy="1683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D0C99-BCBC-4D0D-9B13-7EFE0C1143D6}">
      <dsp:nvSpPr>
        <dsp:cNvPr id="0" name=""/>
        <dsp:cNvSpPr/>
      </dsp:nvSpPr>
      <dsp:spPr>
        <a:xfrm>
          <a:off x="2355623" y="3236777"/>
          <a:ext cx="1789962" cy="1683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дети, находящиеся под диспансерным наблюдением, в том числе часто болеющие дети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(педагог-психолог)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04924" y="3286078"/>
        <a:ext cx="1691360" cy="1584673"/>
      </dsp:txXfrm>
    </dsp:sp>
    <dsp:sp modelId="{53F4F11F-F210-4108-9692-32AA3602A39A}">
      <dsp:nvSpPr>
        <dsp:cNvPr id="0" name=""/>
        <dsp:cNvSpPr/>
      </dsp:nvSpPr>
      <dsp:spPr>
        <a:xfrm>
          <a:off x="4344470" y="3047836"/>
          <a:ext cx="1789962" cy="2130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BC01E-57A6-49CB-8284-C053BE08DEE8}">
      <dsp:nvSpPr>
        <dsp:cNvPr id="0" name=""/>
        <dsp:cNvSpPr/>
      </dsp:nvSpPr>
      <dsp:spPr>
        <a:xfrm>
          <a:off x="4543355" y="3236777"/>
          <a:ext cx="1789962" cy="2130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обучающиеся, испытывающие трудности в освоении образовательных программ, развитии, социальной адаптации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(педагог-психолог)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5781" y="3289203"/>
        <a:ext cx="1685110" cy="2025276"/>
      </dsp:txXfrm>
    </dsp:sp>
    <dsp:sp modelId="{F38CE14B-073C-4FD2-8D9A-B646079838A1}">
      <dsp:nvSpPr>
        <dsp:cNvPr id="0" name=""/>
        <dsp:cNvSpPr/>
      </dsp:nvSpPr>
      <dsp:spPr>
        <a:xfrm>
          <a:off x="6532202" y="3047836"/>
          <a:ext cx="1789962" cy="1136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07C7D-8CA1-49F8-9A0A-DD2C55C700ED}">
      <dsp:nvSpPr>
        <dsp:cNvPr id="0" name=""/>
        <dsp:cNvSpPr/>
      </dsp:nvSpPr>
      <dsp:spPr>
        <a:xfrm>
          <a:off x="6731087" y="3236777"/>
          <a:ext cx="1789962" cy="1136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одаренные обучающиеся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(педагог-психолог)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64378" y="3270068"/>
        <a:ext cx="1723380" cy="1070044"/>
      </dsp:txXfrm>
    </dsp:sp>
    <dsp:sp modelId="{A89FB679-6876-4FEF-AD2C-082029C72C7E}">
      <dsp:nvSpPr>
        <dsp:cNvPr id="0" name=""/>
        <dsp:cNvSpPr/>
      </dsp:nvSpPr>
      <dsp:spPr>
        <a:xfrm>
          <a:off x="5455583" y="1390629"/>
          <a:ext cx="1789962" cy="1136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F1005-F56E-4561-A8D0-712EF3E96BE6}">
      <dsp:nvSpPr>
        <dsp:cNvPr id="0" name=""/>
        <dsp:cNvSpPr/>
      </dsp:nvSpPr>
      <dsp:spPr>
        <a:xfrm>
          <a:off x="5654467" y="1579570"/>
          <a:ext cx="1789962" cy="1136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и (или) семьи, находящиеся в трудной жизненной ситуации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(педагог-психолог)</a:t>
          </a:r>
          <a:endParaRPr lang="ru-RU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87758" y="1612861"/>
        <a:ext cx="1723380" cy="1070044"/>
      </dsp:txXfrm>
    </dsp:sp>
    <dsp:sp modelId="{219006F7-0DB2-4687-948E-884AFA311307}">
      <dsp:nvSpPr>
        <dsp:cNvPr id="0" name=""/>
        <dsp:cNvSpPr/>
      </dsp:nvSpPr>
      <dsp:spPr>
        <a:xfrm>
          <a:off x="7643315" y="1390629"/>
          <a:ext cx="1789962" cy="1136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22530-4143-4693-8F30-8BA344ADCDB9}">
      <dsp:nvSpPr>
        <dsp:cNvPr id="0" name=""/>
        <dsp:cNvSpPr/>
      </dsp:nvSpPr>
      <dsp:spPr>
        <a:xfrm>
          <a:off x="7842199" y="1579570"/>
          <a:ext cx="1789962" cy="1136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и (или) семьи, находящиеся в социально опасном положении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(педагог-психолог)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75490" y="1612861"/>
        <a:ext cx="1723380" cy="1070044"/>
      </dsp:txXfrm>
    </dsp:sp>
    <dsp:sp modelId="{9FE687D2-51A9-4D75-BB89-C2D455D41C7F}">
      <dsp:nvSpPr>
        <dsp:cNvPr id="0" name=""/>
        <dsp:cNvSpPr/>
      </dsp:nvSpPr>
      <dsp:spPr>
        <a:xfrm>
          <a:off x="9831047" y="1390629"/>
          <a:ext cx="1789962" cy="13872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34E04-1622-42CB-A0E7-F9D46296AA32}">
      <dsp:nvSpPr>
        <dsp:cNvPr id="0" name=""/>
        <dsp:cNvSpPr/>
      </dsp:nvSpPr>
      <dsp:spPr>
        <a:xfrm>
          <a:off x="10029931" y="1579570"/>
          <a:ext cx="1789962" cy="13872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"группы риска"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70563" y="1620202"/>
        <a:ext cx="1708698" cy="13059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D8780-BBF5-4FA9-9CD1-4AE94F1E27F7}">
      <dsp:nvSpPr>
        <dsp:cNvPr id="0" name=""/>
        <dsp:cNvSpPr/>
      </dsp:nvSpPr>
      <dsp:spPr>
        <a:xfrm>
          <a:off x="0" y="0"/>
          <a:ext cx="2965680" cy="29656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E92A6-FB71-4173-A82E-FE8D0750EC79}">
      <dsp:nvSpPr>
        <dsp:cNvPr id="0" name=""/>
        <dsp:cNvSpPr/>
      </dsp:nvSpPr>
      <dsp:spPr>
        <a:xfrm>
          <a:off x="1482840" y="0"/>
          <a:ext cx="4470317" cy="29656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педагог-психолог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учитель-дефектолог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учитель-логопед</a:t>
          </a:r>
          <a:endParaRPr lang="ru-RU" sz="1600" kern="1200" dirty="0"/>
        </a:p>
      </dsp:txBody>
      <dsp:txXfrm>
        <a:off x="1482840" y="0"/>
        <a:ext cx="4470317" cy="889705"/>
      </dsp:txXfrm>
    </dsp:sp>
    <dsp:sp modelId="{EEFC3F74-150B-4E90-803A-4976C0FCC9FD}">
      <dsp:nvSpPr>
        <dsp:cNvPr id="0" name=""/>
        <dsp:cNvSpPr/>
      </dsp:nvSpPr>
      <dsp:spPr>
        <a:xfrm>
          <a:off x="518994" y="889705"/>
          <a:ext cx="1927690" cy="192769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613B0-35C6-4B3F-8CCB-CE17E7D6DE88}">
      <dsp:nvSpPr>
        <dsp:cNvPr id="0" name=""/>
        <dsp:cNvSpPr/>
      </dsp:nvSpPr>
      <dsp:spPr>
        <a:xfrm>
          <a:off x="1482840" y="833288"/>
          <a:ext cx="4470317" cy="21323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воспитатель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музыкальный руководитель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инструктор по физической культуре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2840" y="833288"/>
        <a:ext cx="4470317" cy="984180"/>
      </dsp:txXfrm>
    </dsp:sp>
    <dsp:sp modelId="{9B58F288-9D44-4725-8976-1A789D6449FA}">
      <dsp:nvSpPr>
        <dsp:cNvPr id="0" name=""/>
        <dsp:cNvSpPr/>
      </dsp:nvSpPr>
      <dsp:spPr>
        <a:xfrm>
          <a:off x="1037988" y="1779408"/>
          <a:ext cx="889703" cy="88970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E2CF1-7F35-46AF-8091-B870CF49E5AD}">
      <dsp:nvSpPr>
        <dsp:cNvPr id="0" name=""/>
        <dsp:cNvSpPr/>
      </dsp:nvSpPr>
      <dsp:spPr>
        <a:xfrm>
          <a:off x="1482840" y="2062548"/>
          <a:ext cx="4470317" cy="3792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тьютор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2840" y="2062548"/>
        <a:ext cx="4470317" cy="3792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B7FCE-FBFC-4C67-9B64-9044748BAE73}">
      <dsp:nvSpPr>
        <dsp:cNvPr id="0" name=""/>
        <dsp:cNvSpPr/>
      </dsp:nvSpPr>
      <dsp:spPr>
        <a:xfrm rot="10800000">
          <a:off x="1513763" y="4"/>
          <a:ext cx="8116817" cy="80813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6367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выявить особые образовательные потребности ребёнка;  </a:t>
          </a:r>
          <a:endParaRPr lang="ru-RU" sz="1800" kern="1200" dirty="0"/>
        </a:p>
      </dsp:txBody>
      <dsp:txXfrm rot="10800000">
        <a:off x="1715798" y="4"/>
        <a:ext cx="7914782" cy="808139"/>
      </dsp:txXfrm>
    </dsp:sp>
    <dsp:sp modelId="{E54F8225-0156-46CE-9962-E60E99D45171}">
      <dsp:nvSpPr>
        <dsp:cNvPr id="0" name=""/>
        <dsp:cNvSpPr/>
      </dsp:nvSpPr>
      <dsp:spPr>
        <a:xfrm>
          <a:off x="1209057" y="957"/>
          <a:ext cx="808139" cy="8081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2E451B-6433-4880-A64A-72209B1A869F}">
      <dsp:nvSpPr>
        <dsp:cNvPr id="0" name=""/>
        <dsp:cNvSpPr/>
      </dsp:nvSpPr>
      <dsp:spPr>
        <a:xfrm rot="10800000">
          <a:off x="1513763" y="976436"/>
          <a:ext cx="8116817" cy="80813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6367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помочь ему освоить образовательную программу;  </a:t>
          </a:r>
          <a:endParaRPr lang="ru-RU" sz="1800" kern="1200"/>
        </a:p>
      </dsp:txBody>
      <dsp:txXfrm rot="10800000">
        <a:off x="1715798" y="976436"/>
        <a:ext cx="7914782" cy="808139"/>
      </dsp:txXfrm>
    </dsp:sp>
    <dsp:sp modelId="{EC67DB68-3198-4393-82BA-AC3F065A02BB}">
      <dsp:nvSpPr>
        <dsp:cNvPr id="0" name=""/>
        <dsp:cNvSpPr/>
      </dsp:nvSpPr>
      <dsp:spPr>
        <a:xfrm>
          <a:off x="1209057" y="1050332"/>
          <a:ext cx="808139" cy="8081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F79D6B-11E8-4EB5-983D-ABBADC4E6A51}">
      <dsp:nvSpPr>
        <dsp:cNvPr id="0" name=""/>
        <dsp:cNvSpPr/>
      </dsp:nvSpPr>
      <dsp:spPr>
        <a:xfrm rot="10800000">
          <a:off x="1513763" y="2025810"/>
          <a:ext cx="8116817" cy="80813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6367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обеспечить развитие ребёнка в тех сферах, в которых у него есть талант;  </a:t>
          </a:r>
          <a:endParaRPr lang="ru-RU" sz="1800" kern="1200" dirty="0"/>
        </a:p>
      </dsp:txBody>
      <dsp:txXfrm rot="10800000">
        <a:off x="1715798" y="2025810"/>
        <a:ext cx="7914782" cy="808139"/>
      </dsp:txXfrm>
    </dsp:sp>
    <dsp:sp modelId="{527C049D-DC02-4167-8EE6-DF9E737D8D45}">
      <dsp:nvSpPr>
        <dsp:cNvPr id="0" name=""/>
        <dsp:cNvSpPr/>
      </dsp:nvSpPr>
      <dsp:spPr>
        <a:xfrm>
          <a:off x="1209057" y="2099706"/>
          <a:ext cx="808139" cy="8081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C7F8FD-FED4-49D8-A096-7AFD6252C06C}">
      <dsp:nvSpPr>
        <dsp:cNvPr id="0" name=""/>
        <dsp:cNvSpPr/>
      </dsp:nvSpPr>
      <dsp:spPr>
        <a:xfrm rot="10800000">
          <a:off x="1513763" y="3075185"/>
          <a:ext cx="8116817" cy="80813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6367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добиться позитивных сдвигов в развитии ребёнка относительно его персональных возможностей;  </a:t>
          </a:r>
          <a:endParaRPr lang="ru-RU" sz="1800" kern="1200" dirty="0"/>
        </a:p>
      </dsp:txBody>
      <dsp:txXfrm rot="10800000">
        <a:off x="1715798" y="3075185"/>
        <a:ext cx="7914782" cy="808139"/>
      </dsp:txXfrm>
    </dsp:sp>
    <dsp:sp modelId="{7DB361AE-E10D-4E81-9C24-DEF54EDD70CB}">
      <dsp:nvSpPr>
        <dsp:cNvPr id="0" name=""/>
        <dsp:cNvSpPr/>
      </dsp:nvSpPr>
      <dsp:spPr>
        <a:xfrm>
          <a:off x="1209057" y="3149081"/>
          <a:ext cx="808139" cy="8081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8C0A85-EB37-4A94-B098-4148033777CA}">
      <dsp:nvSpPr>
        <dsp:cNvPr id="0" name=""/>
        <dsp:cNvSpPr/>
      </dsp:nvSpPr>
      <dsp:spPr>
        <a:xfrm rot="10800000">
          <a:off x="1513763" y="4079336"/>
          <a:ext cx="8116817" cy="808139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6367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оказать родителям детей грамотную методическую помощь.  </a:t>
          </a:r>
          <a:endParaRPr lang="ru-RU" sz="1800" kern="1200" dirty="0"/>
        </a:p>
      </dsp:txBody>
      <dsp:txXfrm rot="10800000">
        <a:off x="1715798" y="4079336"/>
        <a:ext cx="7914782" cy="808139"/>
      </dsp:txXfrm>
    </dsp:sp>
    <dsp:sp modelId="{57E24825-D4F1-45A8-A294-047458B491AD}">
      <dsp:nvSpPr>
        <dsp:cNvPr id="0" name=""/>
        <dsp:cNvSpPr/>
      </dsp:nvSpPr>
      <dsp:spPr>
        <a:xfrm>
          <a:off x="1209057" y="4198456"/>
          <a:ext cx="808139" cy="8081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631CB-4FD4-421E-B875-8B816C4AC14D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FE506-6FD1-4C30-BA45-53147674B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59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9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62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7384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840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5976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0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9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96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1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06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37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74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04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74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02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13.02.2025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11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17368-E81E-4591-87EB-7A223F517647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24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legalacts.ru/doc/prikaz-minprosveshchenija-rossii-ot-31072020-n-373-ob-utverzhdenii/#100026" TargetMode="Externa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edu.gov.ru/document/da4bf512fdb1255d149119afbc465b91/download/6053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docs.edu.gov.ru/document/da4bf512fdb1255d149119afbc465b91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https://rutube.ru/video/9444cae6c1d68e8ac34a63faa5f09492/?r=plemw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s://e.psihologsad.ru/110968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3953" y="270630"/>
            <a:ext cx="9903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Управление образования и молодежной политики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администрации городского округа город Бор Нижегородской области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07269" y="1737815"/>
            <a:ext cx="7356784" cy="248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Организация </a:t>
            </a: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коррекционно-развивающей работы в ДОО </a:t>
            </a:r>
            <a:endParaRPr lang="ru-RU" sz="36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в соответствии с ФОП ДО</a:t>
            </a:r>
            <a:endParaRPr lang="ru-RU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3438" y="4484299"/>
            <a:ext cx="43909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Ворошилова Ирина Николаевна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заведующего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МАДОУ детского сада №15 «Солнышко»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621" y="5935579"/>
            <a:ext cx="2804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городской округ город Бор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5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051" y="263047"/>
            <a:ext cx="9090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 по психолого-педагогическому сопровождению обучающихся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794" y="878725"/>
            <a:ext cx="166064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27.2. ФОП ДО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55767" y="878725"/>
            <a:ext cx="260372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ОП ДО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указать ссылку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765900" y="821075"/>
            <a:ext cx="978408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61540441"/>
              </p:ext>
            </p:extLst>
          </p:nvPr>
        </p:nvGraphicFramePr>
        <p:xfrm>
          <a:off x="491767" y="1451687"/>
          <a:ext cx="8128000" cy="218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/>
          <p:cNvPicPr/>
          <p:nvPr/>
        </p:nvPicPr>
        <p:blipFill rotWithShape="1">
          <a:blip r:embed="rId7"/>
          <a:srcRect l="52079" t="15204" r="30873" b="41848"/>
          <a:stretch/>
        </p:blipFill>
        <p:spPr bwMode="auto">
          <a:xfrm>
            <a:off x="1050203" y="4237021"/>
            <a:ext cx="1493821" cy="1936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676527281"/>
              </p:ext>
            </p:extLst>
          </p:nvPr>
        </p:nvGraphicFramePr>
        <p:xfrm>
          <a:off x="3104213" y="4237022"/>
          <a:ext cx="6605006" cy="1765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3" name="Picture 4" descr="Picture backgroun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94" y="4929293"/>
            <a:ext cx="551564" cy="55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553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0974" y="254282"/>
            <a:ext cx="166064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27.2. ФОП ДО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6851" y="232544"/>
            <a:ext cx="372781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ОП ДО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кадровых условий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454779" y="174894"/>
            <a:ext cx="978408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6234" y="271850"/>
            <a:ext cx="2731582" cy="290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465"/>
              </a:lnSpc>
              <a:spcAft>
                <a:spcPts val="0"/>
              </a:spcAft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Кто осуществляет КРР?</a:t>
            </a:r>
            <a:endParaRPr lang="ru-RU" sz="1600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70931944"/>
              </p:ext>
            </p:extLst>
          </p:nvPr>
        </p:nvGraphicFramePr>
        <p:xfrm>
          <a:off x="136234" y="908677"/>
          <a:ext cx="11823394" cy="5718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86812" y="851026"/>
            <a:ext cx="2700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Ведущие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специалисты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257730" y="3189890"/>
            <a:ext cx="1634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педагог-психолог)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25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52079" t="15204" r="30873" b="41848"/>
          <a:stretch/>
        </p:blipFill>
        <p:spPr bwMode="auto">
          <a:xfrm>
            <a:off x="6355533" y="538385"/>
            <a:ext cx="2109457" cy="2859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57769600"/>
              </p:ext>
            </p:extLst>
          </p:nvPr>
        </p:nvGraphicFramePr>
        <p:xfrm>
          <a:off x="384267" y="432263"/>
          <a:ext cx="5953157" cy="2965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07262" y="3654933"/>
            <a:ext cx="655772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сетевая форма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образовательных программ дошкольного образования и/или отдельных компонентов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8664166" y="1968164"/>
            <a:ext cx="1828800" cy="24815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261" y="4301264"/>
            <a:ext cx="6557727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п. 5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Приказа Министерства просвещения РФ от 31 июля 2020 г. N 373 "Об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образования"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4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25" y="5825586"/>
            <a:ext cx="551564" cy="55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92443" y="5624703"/>
            <a:ext cx="79338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создания оптимальных условий обучения, воспитания, развития и социализации обучающихся в ДОО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создается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работа которого регламентирует Положением 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реквизиты ЛНА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18131" y="5901702"/>
            <a:ext cx="18455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ОП ДО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указать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566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352" y="80648"/>
            <a:ext cx="164169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КРР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793" y="613634"/>
            <a:ext cx="166064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27.4. ФОП ДО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71909" y="655511"/>
            <a:ext cx="260372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ОП ДО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указать ссылку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309210" y="597861"/>
            <a:ext cx="978408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4793" y="1831162"/>
            <a:ext cx="166064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27.5. ФОП ДО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51354" y="1873836"/>
            <a:ext cx="260372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ОП ДО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указать ссылку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426779" y="1816186"/>
            <a:ext cx="978408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24077" y="1277164"/>
            <a:ext cx="54622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обоснованному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запросу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педагогов и родителей (законных представителей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основании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результатов психологической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диагностики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основании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рекомендаций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ППК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6352" y="1235433"/>
            <a:ext cx="279393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КРР организуется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793" y="2879715"/>
            <a:ext cx="5890613" cy="3886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коррекционно-развивающих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793" y="3549454"/>
            <a:ext cx="166064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27.6. ФОП ДО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2562581" y="3734120"/>
            <a:ext cx="978408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52737" y="3728708"/>
            <a:ext cx="20345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ОП ДО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раскрыть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65713" y="4462473"/>
            <a:ext cx="802062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 конкретных коррекционно-развивающих мероприятий, их количество, форма организации, методы и технологии реализации, содержание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определяются ДОО самостоятельно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18" y="4608525"/>
            <a:ext cx="551564" cy="55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609858" y="3420092"/>
            <a:ext cx="5290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совместная деятельность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коррекционно-развивающие групповые /индивидуальные заняти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4793" y="4061854"/>
            <a:ext cx="166064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27.9. ФОП ДО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64792" y="2317104"/>
            <a:ext cx="166064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27.7. ФОП ДО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86024" y="5519614"/>
            <a:ext cx="4344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Категории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целевых групп обучающихся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4792" y="6142866"/>
            <a:ext cx="166064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27.8. ФОП ДО</a:t>
            </a:r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>
            <a:off x="2558254" y="6149908"/>
            <a:ext cx="978408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751354" y="6184727"/>
            <a:ext cx="260372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ОП ДО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указать ссылку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812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8657" y="245839"/>
            <a:ext cx="37964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55"/>
              </a:lnSpc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КРР на уровне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ДОО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1005" y="1266855"/>
            <a:ext cx="148752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28. ФОП ДО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576361" y="1209205"/>
            <a:ext cx="978408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69478" y="1266855"/>
            <a:ext cx="260372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ОП ДО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указать ссылку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848" y="839873"/>
            <a:ext cx="2429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работы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0333" y="64155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Диагностическая работа (28.1.)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КРР (28.2.)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Консультативная работа (28.3.)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Информационно-просветительская работа (28.4.)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727" y="2999890"/>
            <a:ext cx="5286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КРР с обучающимися различных целевых групп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848" y="3491969"/>
            <a:ext cx="148752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28. ФОП ДО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576361" y="3455425"/>
            <a:ext cx="978408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25004" y="3513075"/>
            <a:ext cx="260372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ОП ДО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указать ссылку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69478" y="4262187"/>
            <a:ext cx="69566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обучающиеся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ОВЗ 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дети-инвалиды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п. 28.5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указать,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АОП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какой нозологической группы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находящиеся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диспансерным наблюдением, в том числе часто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болеющие 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п. 28.6., п.28.6.1, п.28.6.2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одаренные обучающиеся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п.28.7, п.28.7.1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билингвальные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обучающиеся, 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мигрантов - п.28.8,  п.28.8.1, п.28.8.2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"группы риска" - п.28.9,  п.28.9.1, п.28.9.2 ФОП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74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52079" t="15204" r="30873" b="41848"/>
          <a:stretch/>
        </p:blipFill>
        <p:spPr bwMode="auto">
          <a:xfrm>
            <a:off x="568037" y="375854"/>
            <a:ext cx="3366654" cy="4667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39090" t="45461" r="13064" b="46947"/>
          <a:stretch/>
        </p:blipFill>
        <p:spPr bwMode="auto">
          <a:xfrm>
            <a:off x="4156362" y="2120634"/>
            <a:ext cx="7010401" cy="1177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8872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4207" y="466436"/>
            <a:ext cx="8596668" cy="1209965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Что такое ИОМ?</a:t>
            </a:r>
            <a:endParaRPr lang="ru-RU" sz="44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41964" y="1745674"/>
            <a:ext cx="6391564" cy="4674380"/>
          </a:xfrm>
        </p:spPr>
        <p:txBody>
          <a:bodyPr/>
          <a:lstStyle/>
          <a:p>
            <a:r>
              <a:rPr lang="ru-RU" sz="2000" b="1" dirty="0"/>
              <a:t>Индивидуальный образовательный маршрут</a:t>
            </a:r>
            <a:r>
              <a:rPr lang="ru-RU" sz="2000" dirty="0"/>
              <a:t> </a:t>
            </a:r>
            <a:r>
              <a:rPr lang="ru-RU" sz="2000" dirty="0" smtClean="0"/>
              <a:t>(ИОМ</a:t>
            </a:r>
            <a:r>
              <a:rPr lang="ru-RU" sz="2000" dirty="0"/>
              <a:t>) – это структурированная программа действий обучающегося (совместно с педагогом / педагогами) на определенном этапе обучения, которая определяется образовательными потребностями и индивидуальными особенностями развития воспитанника, а также содержанием стандарта дошкольного образования. ИОМ призван определить персональный путь реализации интеллектуального, эмоционального, духовного потенциала личности воспитанника детского сада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0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85432" y="1071419"/>
            <a:ext cx="5876635" cy="587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498" y="184728"/>
            <a:ext cx="8596668" cy="1320800"/>
          </a:xfrm>
        </p:spPr>
        <p:txBody>
          <a:bodyPr>
            <a:normAutofit/>
          </a:bodyPr>
          <a:lstStyle/>
          <a:p>
            <a:r>
              <a:rPr lang="ru-RU" b="1" dirty="0"/>
              <a:t>Цели составления ИОМ для дошкольников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-550573" y="1505528"/>
          <a:ext cx="9630612" cy="5007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94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641" y="120074"/>
            <a:ext cx="9427249" cy="13208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Рекомендуемое </a:t>
            </a:r>
            <a:r>
              <a:rPr lang="ru-RU" sz="3200" b="1" dirty="0"/>
              <a:t>наполнение разделов ИОМ: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16043" y="711200"/>
          <a:ext cx="10488901" cy="614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12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6" t="8871" r="15954" b="7803"/>
          <a:stretch/>
        </p:blipFill>
        <p:spPr bwMode="auto">
          <a:xfrm>
            <a:off x="9044412" y="2527491"/>
            <a:ext cx="2525916" cy="1863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61567359"/>
              </p:ext>
            </p:extLst>
          </p:nvPr>
        </p:nvGraphicFramePr>
        <p:xfrm>
          <a:off x="520072" y="39992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539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" t="15215" r="1088" b="11622"/>
          <a:stretch/>
        </p:blipFill>
        <p:spPr bwMode="auto">
          <a:xfrm>
            <a:off x="7378372" y="305337"/>
            <a:ext cx="3856777" cy="18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10393366"/>
              </p:ext>
            </p:extLst>
          </p:nvPr>
        </p:nvGraphicFramePr>
        <p:xfrm>
          <a:off x="901724" y="1503680"/>
          <a:ext cx="6352516" cy="4238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21311" y="5924160"/>
            <a:ext cx="65855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Какое место в образовательном процессе занимает КРР?</a:t>
            </a:r>
            <a:endParaRPr lang="ru-RU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2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827329"/>
              </p:ext>
            </p:extLst>
          </p:nvPr>
        </p:nvGraphicFramePr>
        <p:xfrm>
          <a:off x="445929" y="959668"/>
          <a:ext cx="9918441" cy="38839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40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11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коррекционной работы и/или инклюзивного образования включается в Программу, если планируется ее освоение детьми </a:t>
                      </a:r>
                      <a:r>
                        <a:rPr lang="ru-RU" sz="1800" b="1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ограниченными возможностями здоровья и инвалидностью</a:t>
                      </a:r>
                      <a:endParaRPr lang="ru-RU" sz="1800" b="1" i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0" marR="623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2.11.2</a:t>
                      </a: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u="non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</a:t>
                      </a:r>
                      <a:r>
                        <a:rPr lang="ru-RU" sz="18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0" marR="623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94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КРР и (или) инклюзивное образование в ДОО направлено на обеспечение коррекции нарушений развития у различных категорий детей (</a:t>
                      </a:r>
                      <a:r>
                        <a:rPr lang="ru-RU" sz="1800" b="1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группы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включая детей с ООП, в том числе детей с ОВЗ и детей-инвалидов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0" marR="623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27.1. 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ФОП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0" marR="623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33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является документом, в соответствии с которым организации, осуществляющие образовательную деятельность на уровне дошкольного образования (далее - Организации), самостоятельно разрабатывают и утверждают адаптированные образовательные программы дошкольного образования (далее - АОП ДО) для обучающихся раннего и дошкольного </a:t>
                      </a:r>
                      <a:r>
                        <a:rPr lang="ru-RU" sz="1800" b="1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возраста с ограниченными возможностями здоровья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(далее - ОВЗ)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0" marR="623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п.2 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ФАОП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80" marR="623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50444" y="351548"/>
            <a:ext cx="8257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каких обучающихся предусмотрено осуществление коррекционной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работы?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3064" y="5420824"/>
            <a:ext cx="7834265" cy="92333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содержательный раздел ОП ДО обязательно включается пункт «Содержание коррекционно-развивающей работы» независимо от наличия в ДОО обучающихся с ОВЗ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6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7" y="5605649"/>
            <a:ext cx="738505" cy="7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6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28338857"/>
              </p:ext>
            </p:extLst>
          </p:nvPr>
        </p:nvGraphicFramePr>
        <p:xfrm>
          <a:off x="0" y="364700"/>
          <a:ext cx="12192000" cy="543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11516" y="287718"/>
            <a:ext cx="796197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65"/>
              </a:lnSpc>
              <a:spcAft>
                <a:spcPts val="0"/>
              </a:spcAft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Сколько целевых групп обучающихся?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465"/>
              </a:lnSpc>
              <a:spcAft>
                <a:spcPts val="0"/>
              </a:spcAft>
            </a:pPr>
            <a:endParaRPr lang="ru-RU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465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Какие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категории детей относятся к целевой группе «обучающиеся с ООП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»?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8" r="23565"/>
          <a:stretch/>
        </p:blipFill>
        <p:spPr bwMode="auto">
          <a:xfrm>
            <a:off x="389299" y="78898"/>
            <a:ext cx="832918" cy="87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192428" y="5445376"/>
            <a:ext cx="4819737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Распоряжение </a:t>
            </a:r>
            <a:r>
              <a:rPr lang="ru-RU" sz="1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Минпросвещения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 от 28.12.2020 N Р-193 (ред. от 26.09.2023)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"Об утверждении методических рекомендаций по системе функционирования психологических служб в общеобразовательных организациях</a:t>
            </a:r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ru-RU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64" y="5702114"/>
            <a:ext cx="738505" cy="73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8764" y="5366145"/>
            <a:ext cx="6299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Ст.1 ФЗ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«Об основных гарантиях прав ребенка в 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РФ»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24.07.1998 N </a:t>
            </a: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124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764" y="587683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11.08.2023 N АБ-3386/07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Алгоритма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ветеранов (участников) специальной военной операции, обучающихся в соответствующих организациях, в целях оказания таким детям необходимой помощи, в том числе психологической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6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0436" y="144094"/>
            <a:ext cx="825977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организовать коррекционно-развивающую работу по ФОП ДО?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52079" t="15204" r="30873" b="41848"/>
          <a:stretch/>
        </p:blipFill>
        <p:spPr bwMode="auto">
          <a:xfrm>
            <a:off x="442601" y="669957"/>
            <a:ext cx="2119530" cy="3105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37841" t="32611" r="13657" b="55804"/>
          <a:stretch/>
        </p:blipFill>
        <p:spPr bwMode="auto">
          <a:xfrm>
            <a:off x="2788655" y="731550"/>
            <a:ext cx="5712549" cy="985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41674" t="23880" r="16393" b="58602"/>
          <a:stretch/>
        </p:blipFill>
        <p:spPr bwMode="auto">
          <a:xfrm>
            <a:off x="452673" y="3974055"/>
            <a:ext cx="4218916" cy="898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/>
          <a:srcRect l="40534" t="18244" r="14570" b="57826"/>
          <a:stretch/>
        </p:blipFill>
        <p:spPr bwMode="auto">
          <a:xfrm>
            <a:off x="442601" y="4964361"/>
            <a:ext cx="4306510" cy="13843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6" cstate="print"/>
          <a:srcRect l="6414" t="21937" r="35703" b="23244"/>
          <a:stretch/>
        </p:blipFill>
        <p:spPr bwMode="auto">
          <a:xfrm>
            <a:off x="5840994" y="2808477"/>
            <a:ext cx="4451288" cy="206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930304" y="1735042"/>
            <a:ext cx="6096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docs.edu.gov.ru/document/da4bf512fdb1255d149119afbc465b91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/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601" y="6319555"/>
            <a:ext cx="60960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https://docs.edu.gov.ru/document/da4bf512fdb1255d149119afbc465b91/download/6053/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40994" y="5001034"/>
            <a:ext cx="3672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https://rutube.ru/video/9444cae6c1d68e8ac34a63faa5f09492/?r=plemwd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5204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673" y="444116"/>
            <a:ext cx="8754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представить направления и задачи КРР в содержательном разделе ОП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ДО?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989" y="1656784"/>
            <a:ext cx="4088597" cy="101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52965964"/>
              </p:ext>
            </p:extLst>
          </p:nvPr>
        </p:nvGraphicFramePr>
        <p:xfrm>
          <a:off x="452673" y="1656783"/>
          <a:ext cx="6894716" cy="105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36483" y="3372916"/>
            <a:ext cx="166064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27.1.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ФОП ДО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859386" y="4943156"/>
            <a:ext cx="978408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56591" y="3315266"/>
            <a:ext cx="260372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ОП ДО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указать ссылку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6591" y="5009671"/>
            <a:ext cx="20345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ОП ДО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раскрыть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3251" y="5009671"/>
            <a:ext cx="166064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27.3. ФОП ДО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2859386" y="3315266"/>
            <a:ext cx="978408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69418" y="4022221"/>
            <a:ext cx="4931055" cy="22775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1465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п.27.3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 право и возможность разработать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программу КРР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соответствии с 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ФГОС ДО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которая может включать: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465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диагностических и коррекционно-развивающих мероприятий;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465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рабочие программы КРР с обучающимися различных целевых групп, имеющих различные ООП и стартовые условия освоения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Программы;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465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методический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инструментарий для реализации диагностических, коррекционно-развивающих и просветительских задач программы КРР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636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901" y="299303"/>
            <a:ext cx="166064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27.3. ФОП ДО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4398" y="299303"/>
            <a:ext cx="3260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представить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ОП ДО?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7713" t="28716" r="13671" b="44882"/>
          <a:stretch/>
        </p:blipFill>
        <p:spPr bwMode="auto">
          <a:xfrm>
            <a:off x="4689695" y="1197915"/>
            <a:ext cx="6138250" cy="181069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41674" t="23880" r="16393" b="58602"/>
          <a:stretch/>
        </p:blipFill>
        <p:spPr bwMode="auto">
          <a:xfrm>
            <a:off x="6418907" y="299303"/>
            <a:ext cx="4409038" cy="898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7952" y="3195549"/>
            <a:ext cx="7510293" cy="20210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ДОО разрабатывает программы КРР с обучающими различных целевых групп, имеющих различные ООП и стартовые условия освоения ОП ДО: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программы КРР с обучающимися с ОВЗ – в соответствии с рекомендациями ПМПК и ФАОП ДО для обучающихся с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(указать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конкретно для каких нозологических групп)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программы КРР с обучающимися для других целевых групп – соответствии с рекомендациями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56723" y="4168965"/>
            <a:ext cx="89960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 ДО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7918131" y="4111315"/>
            <a:ext cx="978408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87240" y="5681693"/>
            <a:ext cx="650038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i="1" kern="1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составить программу коррекционно-развивающей </a:t>
            </a:r>
            <a:r>
              <a:rPr lang="ru-RU" i="1" kern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sz="14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22631" y="5403556"/>
            <a:ext cx="4468184" cy="1244893"/>
          </a:xfrm>
          <a:prstGeom prst="rect">
            <a:avLst/>
          </a:prstGeom>
          <a:solidFill>
            <a:srgbClr val="E4F8E4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kern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О.Пронина</a:t>
            </a:r>
            <a:r>
              <a:rPr lang="ru-RU" sz="1400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Как составить программу коррекционно-развивающей работы по ФОП и ФАОП: конструктор и формулировки. Справочник педагога-психолога. Детский сад. №11 ноябрь 2024 </a:t>
            </a:r>
            <a:r>
              <a:rPr lang="ru-RU" sz="1400" b="1" u="sng" kern="1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https://e.psihologsad.ru/1109682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40" y="5494752"/>
            <a:ext cx="551564" cy="55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491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39090" t="35566" r="13064" b="46947"/>
          <a:stretch/>
        </p:blipFill>
        <p:spPr bwMode="auto">
          <a:xfrm>
            <a:off x="6045716" y="162963"/>
            <a:ext cx="6146284" cy="18469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52079" t="15204" r="30873" b="41848"/>
          <a:stretch/>
        </p:blipFill>
        <p:spPr bwMode="auto">
          <a:xfrm>
            <a:off x="9723422" y="2037031"/>
            <a:ext cx="2119530" cy="3105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2788" y="2836188"/>
            <a:ext cx="6313284" cy="1870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 болеющие дети (+медицинское заключение)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28.6.2. ФОП ДО)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одаренные обучающиеся (п.28.7.1 ФОП ДО)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билингвальные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обучающиеся (п. 28.8.2 ФОП ДО)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"группы риска" (п.28.9.2 ФОП ДО)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2788" y="5054626"/>
            <a:ext cx="631328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КРР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индивидуальный маршрут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психолого-педагогического сопровождения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основании рекомендаций 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322907" y="3177766"/>
            <a:ext cx="2411240" cy="3057868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3417" y="223274"/>
            <a:ext cx="345377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ОВЗ и (или)инвалидностью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3340" y="1252732"/>
            <a:ext cx="175033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ФАОП ДО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4169931" y="371192"/>
            <a:ext cx="1198773" cy="1250872"/>
          </a:xfrm>
          <a:prstGeom prst="curved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52469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1724</TotalTime>
  <Words>1266</Words>
  <Application>Microsoft Office PowerPoint</Application>
  <PresentationFormat>Широкоэкранный</PresentationFormat>
  <Paragraphs>192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ИОМ?</vt:lpstr>
      <vt:lpstr>Цели составления ИОМ для дошкольников:</vt:lpstr>
      <vt:lpstr>Рекомендуемое наполнение разделов ИОМ: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151</cp:revision>
  <dcterms:created xsi:type="dcterms:W3CDTF">2024-03-08T08:32:25Z</dcterms:created>
  <dcterms:modified xsi:type="dcterms:W3CDTF">2025-02-13T05:17:13Z</dcterms:modified>
</cp:coreProperties>
</file>